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765" r:id="rId6"/>
  </p:sldMasterIdLst>
  <p:notesMasterIdLst>
    <p:notesMasterId r:id="rId47"/>
  </p:notesMasterIdLst>
  <p:handoutMasterIdLst>
    <p:handoutMasterId r:id="rId48"/>
  </p:handoutMasterIdLst>
  <p:sldIdLst>
    <p:sldId id="269" r:id="rId7"/>
    <p:sldId id="336" r:id="rId8"/>
    <p:sldId id="391" r:id="rId9"/>
    <p:sldId id="398" r:id="rId10"/>
    <p:sldId id="432" r:id="rId11"/>
    <p:sldId id="397" r:id="rId12"/>
    <p:sldId id="404" r:id="rId13"/>
    <p:sldId id="358" r:id="rId14"/>
    <p:sldId id="419" r:id="rId15"/>
    <p:sldId id="443" r:id="rId16"/>
    <p:sldId id="420" r:id="rId17"/>
    <p:sldId id="434" r:id="rId18"/>
    <p:sldId id="421" r:id="rId19"/>
    <p:sldId id="423" r:id="rId20"/>
    <p:sldId id="442" r:id="rId21"/>
    <p:sldId id="444" r:id="rId22"/>
    <p:sldId id="406" r:id="rId23"/>
    <p:sldId id="428" r:id="rId24"/>
    <p:sldId id="414" r:id="rId25"/>
    <p:sldId id="433" r:id="rId26"/>
    <p:sldId id="439" r:id="rId27"/>
    <p:sldId id="440" r:id="rId28"/>
    <p:sldId id="405" r:id="rId29"/>
    <p:sldId id="431" r:id="rId30"/>
    <p:sldId id="437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45" r:id="rId39"/>
    <p:sldId id="446" r:id="rId40"/>
    <p:sldId id="426" r:id="rId41"/>
    <p:sldId id="416" r:id="rId42"/>
    <p:sldId id="425" r:id="rId43"/>
    <p:sldId id="427" r:id="rId44"/>
    <p:sldId id="429" r:id="rId45"/>
    <p:sldId id="430" r:id="rId4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09C"/>
    <a:srgbClr val="99FF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E225A-F3E0-0392-2628-D43FC8C36097}" v="116" dt="2025-06-18T19:28:52.837"/>
    <p1510:client id="{11B26134-E270-4C57-AB08-82997343268D}" v="15" dt="2025-06-19T13:27:05.609"/>
    <p1510:client id="{162A830C-928F-59C2-31FF-E09C02257ED6}" v="98" dt="2025-06-19T16:14:42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wley N" userId="S::n.cowley@kirkbyhighschool.net::54eb5955-7d4d-406a-9c16-f1aede12360a" providerId="AD" clId="Web-{3649073D-33FD-8E33-43D8-0F6A7B451818}"/>
    <pc:docChg chg="delSld modSld">
      <pc:chgData name="Cowley N" userId="S::n.cowley@kirkbyhighschool.net::54eb5955-7d4d-406a-9c16-f1aede12360a" providerId="AD" clId="Web-{3649073D-33FD-8E33-43D8-0F6A7B451818}" dt="2023-09-17T21:39:21.529" v="5"/>
      <pc:docMkLst>
        <pc:docMk/>
      </pc:docMkLst>
      <pc:sldChg chg="modSp">
        <pc:chgData name="Cowley N" userId="S::n.cowley@kirkbyhighschool.net::54eb5955-7d4d-406a-9c16-f1aede12360a" providerId="AD" clId="Web-{3649073D-33FD-8E33-43D8-0F6A7B451818}" dt="2023-09-17T21:38:48.011" v="2" actId="20577"/>
        <pc:sldMkLst>
          <pc:docMk/>
          <pc:sldMk cId="4189466183" sldId="269"/>
        </pc:sldMkLst>
      </pc:sldChg>
      <pc:sldChg chg="modSp">
        <pc:chgData name="Cowley N" userId="S::n.cowley@kirkbyhighschool.net::54eb5955-7d4d-406a-9c16-f1aede12360a" providerId="AD" clId="Web-{3649073D-33FD-8E33-43D8-0F6A7B451818}" dt="2023-09-17T21:38:48.027" v="3" actId="20577"/>
        <pc:sldMkLst>
          <pc:docMk/>
          <pc:sldMk cId="2025200072" sldId="336"/>
        </pc:sldMkLst>
      </pc:sldChg>
      <pc:sldChg chg="del">
        <pc:chgData name="Cowley N" userId="S::n.cowley@kirkbyhighschool.net::54eb5955-7d4d-406a-9c16-f1aede12360a" providerId="AD" clId="Web-{3649073D-33FD-8E33-43D8-0F6A7B451818}" dt="2023-09-17T21:39:09.528" v="4"/>
        <pc:sldMkLst>
          <pc:docMk/>
          <pc:sldMk cId="2973941440" sldId="400"/>
        </pc:sldMkLst>
      </pc:sldChg>
      <pc:sldChg chg="del">
        <pc:chgData name="Cowley N" userId="S::n.cowley@kirkbyhighschool.net::54eb5955-7d4d-406a-9c16-f1aede12360a" providerId="AD" clId="Web-{3649073D-33FD-8E33-43D8-0F6A7B451818}" dt="2023-09-17T21:39:21.529" v="5"/>
        <pc:sldMkLst>
          <pc:docMk/>
          <pc:sldMk cId="3180890634" sldId="422"/>
        </pc:sldMkLst>
      </pc:sldChg>
    </pc:docChg>
  </pc:docChgLst>
  <pc:docChgLst>
    <pc:chgData clId="Web-{3649073D-33FD-8E33-43D8-0F6A7B451818}"/>
    <pc:docChg chg="modSld">
      <pc:chgData name="" userId="" providerId="" clId="Web-{3649073D-33FD-8E33-43D8-0F6A7B451818}" dt="2023-09-17T21:38:29.932" v="1" actId="20577"/>
      <pc:docMkLst>
        <pc:docMk/>
      </pc:docMkLst>
      <pc:sldChg chg="modSp">
        <pc:chgData name="" userId="" providerId="" clId="Web-{3649073D-33FD-8E33-43D8-0F6A7B451818}" dt="2023-09-17T21:38:29.932" v="1" actId="20577"/>
        <pc:sldMkLst>
          <pc:docMk/>
          <pc:sldMk cId="4189466183" sldId="269"/>
        </pc:sldMkLst>
      </pc:sldChg>
    </pc:docChg>
  </pc:docChgLst>
  <pc:docChgLst>
    <pc:chgData name="Rigby J" userId="ed1bf0f0-93d1-4338-9324-8980de1faf52" providerId="ADAL" clId="{8E6555F0-8E8A-4520-8445-B7C64D2B6E63}"/>
    <pc:docChg chg="undo custSel modSld">
      <pc:chgData name="Rigby J" userId="ed1bf0f0-93d1-4338-9324-8980de1faf52" providerId="ADAL" clId="{8E6555F0-8E8A-4520-8445-B7C64D2B6E63}" dt="2024-06-18T08:25:29.132" v="106" actId="1076"/>
      <pc:docMkLst>
        <pc:docMk/>
      </pc:docMkLst>
      <pc:sldChg chg="addSp delSp modSp mod">
        <pc:chgData name="Rigby J" userId="ed1bf0f0-93d1-4338-9324-8980de1faf52" providerId="ADAL" clId="{8E6555F0-8E8A-4520-8445-B7C64D2B6E63}" dt="2024-06-18T08:23:29.504" v="89" actId="22"/>
        <pc:sldMkLst>
          <pc:docMk/>
          <pc:sldMk cId="2363462963" sldId="435"/>
        </pc:sldMkLst>
      </pc:sldChg>
      <pc:sldChg chg="addSp delSp modSp mod">
        <pc:chgData name="Rigby J" userId="ed1bf0f0-93d1-4338-9324-8980de1faf52" providerId="ADAL" clId="{8E6555F0-8E8A-4520-8445-B7C64D2B6E63}" dt="2024-06-18T08:25:29.132" v="106" actId="1076"/>
        <pc:sldMkLst>
          <pc:docMk/>
          <pc:sldMk cId="588162626" sldId="436"/>
        </pc:sldMkLst>
      </pc:sldChg>
    </pc:docChg>
  </pc:docChgLst>
  <pc:docChgLst>
    <pc:chgData name="Morrin L" userId="S::l.morrin@kirkbyhighschool.net::bd86ebf1-efc9-4e7b-8a65-964131de7bb8" providerId="AD" clId="Web-{8A344D3E-33C3-583B-D86F-54C701D74938}"/>
    <pc:docChg chg="sldOrd">
      <pc:chgData name="Morrin L" userId="S::l.morrin@kirkbyhighschool.net::bd86ebf1-efc9-4e7b-8a65-964131de7bb8" providerId="AD" clId="Web-{8A344D3E-33C3-583B-D86F-54C701D74938}" dt="2025-06-17T06:54:04.243" v="1"/>
      <pc:docMkLst>
        <pc:docMk/>
      </pc:docMkLst>
      <pc:sldChg chg="ord">
        <pc:chgData name="Morrin L" userId="S::l.morrin@kirkbyhighschool.net::bd86ebf1-efc9-4e7b-8a65-964131de7bb8" providerId="AD" clId="Web-{8A344D3E-33C3-583B-D86F-54C701D74938}" dt="2025-06-17T06:54:04.243" v="1"/>
        <pc:sldMkLst>
          <pc:docMk/>
          <pc:sldMk cId="3746691240" sldId="426"/>
        </pc:sldMkLst>
      </pc:sldChg>
    </pc:docChg>
  </pc:docChgLst>
  <pc:docChgLst>
    <pc:chgData name="Morrin L" userId="S::l.morrin@kirkbyhighschool.net::bd86ebf1-efc9-4e7b-8a65-964131de7bb8" providerId="AD" clId="Web-{DD08D1FB-993C-14F5-9793-0469E93495AF}"/>
    <pc:docChg chg="modSld">
      <pc:chgData name="Morrin L" userId="S::l.morrin@kirkbyhighschool.net::bd86ebf1-efc9-4e7b-8a65-964131de7bb8" providerId="AD" clId="Web-{DD08D1FB-993C-14F5-9793-0469E93495AF}" dt="2025-06-16T12:00:54.343" v="1"/>
      <pc:docMkLst>
        <pc:docMk/>
      </pc:docMkLst>
      <pc:sldChg chg="addSp delSp">
        <pc:chgData name="Morrin L" userId="S::l.morrin@kirkbyhighschool.net::bd86ebf1-efc9-4e7b-8a65-964131de7bb8" providerId="AD" clId="Web-{DD08D1FB-993C-14F5-9793-0469E93495AF}" dt="2025-06-16T12:00:54.343" v="1"/>
        <pc:sldMkLst>
          <pc:docMk/>
          <pc:sldMk cId="4189466183" sldId="269"/>
        </pc:sldMkLst>
        <pc:spChg chg="add del">
          <ac:chgData name="Morrin L" userId="S::l.morrin@kirkbyhighschool.net::bd86ebf1-efc9-4e7b-8a65-964131de7bb8" providerId="AD" clId="Web-{DD08D1FB-993C-14F5-9793-0469E93495AF}" dt="2025-06-16T12:00:54.343" v="1"/>
          <ac:spMkLst>
            <pc:docMk/>
            <pc:sldMk cId="4189466183" sldId="269"/>
            <ac:spMk id="5" creationId="{2EE8B758-FA62-FE93-7E8F-137B8A3CD7DC}"/>
          </ac:spMkLst>
        </pc:spChg>
      </pc:sldChg>
    </pc:docChg>
  </pc:docChgLst>
  <pc:docChgLst>
    <pc:chgData name="Butler R" userId="5cd3bde0-27b4-40f0-b46d-e7d2ef4a38a1" providerId="ADAL" clId="{9F80A40E-0644-4EE1-82F1-5AC26657362F}"/>
    <pc:docChg chg="undo custSel modSld">
      <pc:chgData name="Butler R" userId="5cd3bde0-27b4-40f0-b46d-e7d2ef4a38a1" providerId="ADAL" clId="{9F80A40E-0644-4EE1-82F1-5AC26657362F}" dt="2025-06-17T20:25:20.844" v="3" actId="478"/>
      <pc:docMkLst>
        <pc:docMk/>
      </pc:docMkLst>
      <pc:sldChg chg="addSp delSp mod">
        <pc:chgData name="Butler R" userId="5cd3bde0-27b4-40f0-b46d-e7d2ef4a38a1" providerId="ADAL" clId="{9F80A40E-0644-4EE1-82F1-5AC26657362F}" dt="2025-06-17T20:25:20.844" v="3" actId="478"/>
        <pc:sldMkLst>
          <pc:docMk/>
          <pc:sldMk cId="938409455" sldId="415"/>
        </pc:sldMkLst>
        <pc:graphicFrameChg chg="add del">
          <ac:chgData name="Butler R" userId="5cd3bde0-27b4-40f0-b46d-e7d2ef4a38a1" providerId="ADAL" clId="{9F80A40E-0644-4EE1-82F1-5AC26657362F}" dt="2025-06-17T20:25:20.844" v="3" actId="478"/>
          <ac:graphicFrameMkLst>
            <pc:docMk/>
            <pc:sldMk cId="938409455" sldId="415"/>
            <ac:graphicFrameMk id="8" creationId="{029C3979-F3B8-A00E-3F8C-E73F97C94C1E}"/>
          </ac:graphicFrameMkLst>
        </pc:graphicFrameChg>
        <pc:graphicFrameChg chg="add del">
          <ac:chgData name="Butler R" userId="5cd3bde0-27b4-40f0-b46d-e7d2ef4a38a1" providerId="ADAL" clId="{9F80A40E-0644-4EE1-82F1-5AC26657362F}" dt="2025-06-17T20:25:19.645" v="2" actId="478"/>
          <ac:graphicFrameMkLst>
            <pc:docMk/>
            <pc:sldMk cId="938409455" sldId="415"/>
            <ac:graphicFrameMk id="10" creationId="{9BE724C9-ACFC-74DB-24BA-159F5FCE6B28}"/>
          </ac:graphicFrameMkLst>
        </pc:graphicFrameChg>
      </pc:sldChg>
    </pc:docChg>
  </pc:docChgLst>
  <pc:docChgLst>
    <pc:chgData name="Smith A" userId="S::a.smith3@kirkbyhighschool.net::3ff4cfa9-af20-4d5d-a29b-d3f065306163" providerId="AD" clId="Web-{063E225A-F3E0-0392-2628-D43FC8C36097}"/>
    <pc:docChg chg="modSld">
      <pc:chgData name="Smith A" userId="S::a.smith3@kirkbyhighschool.net::3ff4cfa9-af20-4d5d-a29b-d3f065306163" providerId="AD" clId="Web-{063E225A-F3E0-0392-2628-D43FC8C36097}" dt="2025-06-18T19:28:52.837" v="68" actId="1076"/>
      <pc:docMkLst>
        <pc:docMk/>
      </pc:docMkLst>
      <pc:sldChg chg="addSp modSp">
        <pc:chgData name="Smith A" userId="S::a.smith3@kirkbyhighschool.net::3ff4cfa9-af20-4d5d-a29b-d3f065306163" providerId="AD" clId="Web-{063E225A-F3E0-0392-2628-D43FC8C36097}" dt="2025-06-18T19:28:45.462" v="67" actId="1076"/>
        <pc:sldMkLst>
          <pc:docMk/>
          <pc:sldMk cId="2495340897" sldId="406"/>
        </pc:sldMkLst>
        <pc:spChg chg="mod">
          <ac:chgData name="Smith A" userId="S::a.smith3@kirkbyhighschool.net::3ff4cfa9-af20-4d5d-a29b-d3f065306163" providerId="AD" clId="Web-{063E225A-F3E0-0392-2628-D43FC8C36097}" dt="2025-06-18T19:28:43.556" v="66" actId="1076"/>
          <ac:spMkLst>
            <pc:docMk/>
            <pc:sldMk cId="2495340897" sldId="406"/>
            <ac:spMk id="2" creationId="{00000000-0000-0000-0000-000000000000}"/>
          </ac:spMkLst>
        </pc:spChg>
        <pc:spChg chg="add mod">
          <ac:chgData name="Smith A" userId="S::a.smith3@kirkbyhighschool.net::3ff4cfa9-af20-4d5d-a29b-d3f065306163" providerId="AD" clId="Web-{063E225A-F3E0-0392-2628-D43FC8C36097}" dt="2025-06-18T19:28:45.462" v="67" actId="1076"/>
          <ac:spMkLst>
            <pc:docMk/>
            <pc:sldMk cId="2495340897" sldId="406"/>
            <ac:spMk id="4" creationId="{1002B820-F2D6-11B0-D049-D22F49F42207}"/>
          </ac:spMkLst>
        </pc:spChg>
      </pc:sldChg>
      <pc:sldChg chg="modSp">
        <pc:chgData name="Smith A" userId="S::a.smith3@kirkbyhighschool.net::3ff4cfa9-af20-4d5d-a29b-d3f065306163" providerId="AD" clId="Web-{063E225A-F3E0-0392-2628-D43FC8C36097}" dt="2025-06-18T19:28:52.837" v="68" actId="1076"/>
        <pc:sldMkLst>
          <pc:docMk/>
          <pc:sldMk cId="2812073528" sldId="428"/>
        </pc:sldMkLst>
        <pc:spChg chg="mod">
          <ac:chgData name="Smith A" userId="S::a.smith3@kirkbyhighschool.net::3ff4cfa9-af20-4d5d-a29b-d3f065306163" providerId="AD" clId="Web-{063E225A-F3E0-0392-2628-D43FC8C36097}" dt="2025-06-18T19:28:52.837" v="68" actId="1076"/>
          <ac:spMkLst>
            <pc:docMk/>
            <pc:sldMk cId="2812073528" sldId="428"/>
            <ac:spMk id="9" creationId="{8DEB8629-5DD0-7162-B6FD-11AF42E6EA10}"/>
          </ac:spMkLst>
        </pc:spChg>
      </pc:sldChg>
    </pc:docChg>
  </pc:docChgLst>
  <pc:docChgLst>
    <pc:chgData name="Butler R" userId="S::r.butler@kirkbyhighschool.net::5cd3bde0-27b4-40f0-b46d-e7d2ef4a38a1" providerId="AD" clId="Web-{F5968A2D-59FA-77DA-3722-E20B5894372E}"/>
    <pc:docChg chg="delSld modSld">
      <pc:chgData name="Butler R" userId="S::r.butler@kirkbyhighschool.net::5cd3bde0-27b4-40f0-b46d-e7d2ef4a38a1" providerId="AD" clId="Web-{F5968A2D-59FA-77DA-3722-E20B5894372E}" dt="2024-06-18T14:49:51.188" v="10"/>
      <pc:docMkLst>
        <pc:docMk/>
      </pc:docMkLst>
      <pc:sldChg chg="addSp delSp modSp">
        <pc:chgData name="Butler R" userId="S::r.butler@kirkbyhighschool.net::5cd3bde0-27b4-40f0-b46d-e7d2ef4a38a1" providerId="AD" clId="Web-{F5968A2D-59FA-77DA-3722-E20B5894372E}" dt="2024-06-18T13:41:24.155" v="9" actId="1076"/>
        <pc:sldMkLst>
          <pc:docMk/>
          <pc:sldMk cId="3543832910" sldId="358"/>
        </pc:sldMkLst>
      </pc:sldChg>
      <pc:sldChg chg="del">
        <pc:chgData name="Butler R" userId="S::r.butler@kirkbyhighschool.net::5cd3bde0-27b4-40f0-b46d-e7d2ef4a38a1" providerId="AD" clId="Web-{F5968A2D-59FA-77DA-3722-E20B5894372E}" dt="2024-06-18T14:49:51.188" v="10"/>
        <pc:sldMkLst>
          <pc:docMk/>
          <pc:sldMk cId="588162626" sldId="436"/>
        </pc:sldMkLst>
      </pc:sldChg>
    </pc:docChg>
  </pc:docChgLst>
  <pc:docChgLst>
    <pc:chgData name="Butler R" userId="S::r.butler@kirkbyhighschool.net::5cd3bde0-27b4-40f0-b46d-e7d2ef4a38a1" providerId="AD" clId="Web-{EB816148-2B0F-5A30-EB7C-F12EE90ECBDA}"/>
    <pc:docChg chg="modSld">
      <pc:chgData name="Butler R" userId="S::r.butler@kirkbyhighschool.net::5cd3bde0-27b4-40f0-b46d-e7d2ef4a38a1" providerId="AD" clId="Web-{EB816148-2B0F-5A30-EB7C-F12EE90ECBDA}" dt="2024-06-10T09:26:27.960" v="29" actId="20577"/>
      <pc:docMkLst>
        <pc:docMk/>
      </pc:docMkLst>
      <pc:sldChg chg="modSp">
        <pc:chgData name="Butler R" userId="S::r.butler@kirkbyhighschool.net::5cd3bde0-27b4-40f0-b46d-e7d2ef4a38a1" providerId="AD" clId="Web-{EB816148-2B0F-5A30-EB7C-F12EE90ECBDA}" dt="2024-06-10T09:26:27.960" v="29" actId="20577"/>
        <pc:sldMkLst>
          <pc:docMk/>
          <pc:sldMk cId="2356594103" sldId="408"/>
        </pc:sldMkLst>
      </pc:sldChg>
    </pc:docChg>
  </pc:docChgLst>
  <pc:docChgLst>
    <pc:chgData name="Butler R" userId="5cd3bde0-27b4-40f0-b46d-e7d2ef4a38a1" providerId="ADAL" clId="{FB6EFA79-A132-4A76-B2CF-DEB0EBA3D784}"/>
    <pc:docChg chg="undo custSel addSld delSld modSld sldOrd">
      <pc:chgData name="Butler R" userId="5cd3bde0-27b4-40f0-b46d-e7d2ef4a38a1" providerId="ADAL" clId="{FB6EFA79-A132-4A76-B2CF-DEB0EBA3D784}" dt="2025-06-16T20:50:39.706" v="1314" actId="14100"/>
      <pc:docMkLst>
        <pc:docMk/>
      </pc:docMkLst>
      <pc:sldChg chg="modSp mod">
        <pc:chgData name="Butler R" userId="5cd3bde0-27b4-40f0-b46d-e7d2ef4a38a1" providerId="ADAL" clId="{FB6EFA79-A132-4A76-B2CF-DEB0EBA3D784}" dt="2025-06-16T04:57:42.962" v="5" actId="20577"/>
        <pc:sldMkLst>
          <pc:docMk/>
          <pc:sldMk cId="4189466183" sldId="269"/>
        </pc:sldMkLst>
        <pc:spChg chg="mod">
          <ac:chgData name="Butler R" userId="5cd3bde0-27b4-40f0-b46d-e7d2ef4a38a1" providerId="ADAL" clId="{FB6EFA79-A132-4A76-B2CF-DEB0EBA3D784}" dt="2025-06-16T04:57:42.962" v="5" actId="20577"/>
          <ac:spMkLst>
            <pc:docMk/>
            <pc:sldMk cId="4189466183" sldId="269"/>
            <ac:spMk id="5" creationId="{2EE8B758-FA62-FE93-7E8F-137B8A3CD7DC}"/>
          </ac:spMkLst>
        </pc:spChg>
      </pc:sldChg>
      <pc:sldChg chg="delSp modSp mod ord">
        <pc:chgData name="Butler R" userId="5cd3bde0-27b4-40f0-b46d-e7d2ef4a38a1" providerId="ADAL" clId="{FB6EFA79-A132-4A76-B2CF-DEB0EBA3D784}" dt="2025-06-16T20:20:41.044" v="264"/>
        <pc:sldMkLst>
          <pc:docMk/>
          <pc:sldMk cId="2495340897" sldId="406"/>
        </pc:sldMkLst>
        <pc:spChg chg="mod">
          <ac:chgData name="Butler R" userId="5cd3bde0-27b4-40f0-b46d-e7d2ef4a38a1" providerId="ADAL" clId="{FB6EFA79-A132-4A76-B2CF-DEB0EBA3D784}" dt="2025-06-16T05:05:24.137" v="75" actId="20577"/>
          <ac:spMkLst>
            <pc:docMk/>
            <pc:sldMk cId="2495340897" sldId="406"/>
            <ac:spMk id="2" creationId="{00000000-0000-0000-0000-000000000000}"/>
          </ac:spMkLst>
        </pc:spChg>
      </pc:sldChg>
      <pc:sldChg chg="modSp mod">
        <pc:chgData name="Butler R" userId="5cd3bde0-27b4-40f0-b46d-e7d2ef4a38a1" providerId="ADAL" clId="{FB6EFA79-A132-4A76-B2CF-DEB0EBA3D784}" dt="2025-06-16T20:48:56.917" v="1218" actId="255"/>
        <pc:sldMkLst>
          <pc:docMk/>
          <pc:sldMk cId="1065299104" sldId="407"/>
        </pc:sldMkLst>
        <pc:spChg chg="mod">
          <ac:chgData name="Butler R" userId="5cd3bde0-27b4-40f0-b46d-e7d2ef4a38a1" providerId="ADAL" clId="{FB6EFA79-A132-4A76-B2CF-DEB0EBA3D784}" dt="2025-06-16T20:48:45.663" v="1215" actId="1076"/>
          <ac:spMkLst>
            <pc:docMk/>
            <pc:sldMk cId="1065299104" sldId="407"/>
            <ac:spMk id="5" creationId="{00000000-0000-0000-0000-000000000000}"/>
          </ac:spMkLst>
        </pc:spChg>
        <pc:spChg chg="mod">
          <ac:chgData name="Butler R" userId="5cd3bde0-27b4-40f0-b46d-e7d2ef4a38a1" providerId="ADAL" clId="{FB6EFA79-A132-4A76-B2CF-DEB0EBA3D784}" dt="2025-06-16T20:48:56.917" v="1218" actId="255"/>
          <ac:spMkLst>
            <pc:docMk/>
            <pc:sldMk cId="1065299104" sldId="407"/>
            <ac:spMk id="6" creationId="{00000000-0000-0000-0000-000000000000}"/>
          </ac:spMkLst>
        </pc:spChg>
      </pc:sldChg>
      <pc:sldChg chg="modSp mod">
        <pc:chgData name="Butler R" userId="5cd3bde0-27b4-40f0-b46d-e7d2ef4a38a1" providerId="ADAL" clId="{FB6EFA79-A132-4A76-B2CF-DEB0EBA3D784}" dt="2025-06-16T20:29:31.623" v="775" actId="1076"/>
        <pc:sldMkLst>
          <pc:docMk/>
          <pc:sldMk cId="2356594103" sldId="408"/>
        </pc:sldMkLst>
        <pc:spChg chg="mod">
          <ac:chgData name="Butler R" userId="5cd3bde0-27b4-40f0-b46d-e7d2ef4a38a1" providerId="ADAL" clId="{FB6EFA79-A132-4A76-B2CF-DEB0EBA3D784}" dt="2025-06-16T20:29:13.846" v="771" actId="5793"/>
          <ac:spMkLst>
            <pc:docMk/>
            <pc:sldMk cId="2356594103" sldId="408"/>
            <ac:spMk id="4" creationId="{00000000-0000-0000-0000-000000000000}"/>
          </ac:spMkLst>
        </pc:spChg>
        <pc:spChg chg="mod">
          <ac:chgData name="Butler R" userId="5cd3bde0-27b4-40f0-b46d-e7d2ef4a38a1" providerId="ADAL" clId="{FB6EFA79-A132-4A76-B2CF-DEB0EBA3D784}" dt="2025-06-16T20:29:31.623" v="775" actId="1076"/>
          <ac:spMkLst>
            <pc:docMk/>
            <pc:sldMk cId="2356594103" sldId="408"/>
            <ac:spMk id="11" creationId="{FB26180D-37A9-498C-A826-BC1EF6CEC527}"/>
          </ac:spMkLst>
        </pc:spChg>
        <pc:picChg chg="mod">
          <ac:chgData name="Butler R" userId="5cd3bde0-27b4-40f0-b46d-e7d2ef4a38a1" providerId="ADAL" clId="{FB6EFA79-A132-4A76-B2CF-DEB0EBA3D784}" dt="2025-06-16T20:29:30.120" v="774" actId="1076"/>
          <ac:picMkLst>
            <pc:docMk/>
            <pc:sldMk cId="2356594103" sldId="408"/>
            <ac:picMk id="10" creationId="{E1C11432-D5CC-4901-908A-B31359CB902C}"/>
          </ac:picMkLst>
        </pc:picChg>
      </pc:sldChg>
      <pc:sldChg chg="modSp mod">
        <pc:chgData name="Butler R" userId="5cd3bde0-27b4-40f0-b46d-e7d2ef4a38a1" providerId="ADAL" clId="{FB6EFA79-A132-4A76-B2CF-DEB0EBA3D784}" dt="2025-06-16T20:49:22.163" v="1220" actId="113"/>
        <pc:sldMkLst>
          <pc:docMk/>
          <pc:sldMk cId="3293760306" sldId="412"/>
        </pc:sldMkLst>
        <pc:spChg chg="mod">
          <ac:chgData name="Butler R" userId="5cd3bde0-27b4-40f0-b46d-e7d2ef4a38a1" providerId="ADAL" clId="{FB6EFA79-A132-4A76-B2CF-DEB0EBA3D784}" dt="2025-06-16T20:49:22.163" v="1220" actId="113"/>
          <ac:spMkLst>
            <pc:docMk/>
            <pc:sldMk cId="3293760306" sldId="412"/>
            <ac:spMk id="6" creationId="{00000000-0000-0000-0000-000000000000}"/>
          </ac:spMkLst>
        </pc:spChg>
      </pc:sldChg>
      <pc:sldChg chg="addSp modSp mod">
        <pc:chgData name="Butler R" userId="5cd3bde0-27b4-40f0-b46d-e7d2ef4a38a1" providerId="ADAL" clId="{FB6EFA79-A132-4A76-B2CF-DEB0EBA3D784}" dt="2025-06-16T20:26:30.440" v="473" actId="1076"/>
        <pc:sldMkLst>
          <pc:docMk/>
          <pc:sldMk cId="2479263219" sldId="413"/>
        </pc:sldMkLst>
        <pc:spChg chg="mod">
          <ac:chgData name="Butler R" userId="5cd3bde0-27b4-40f0-b46d-e7d2ef4a38a1" providerId="ADAL" clId="{FB6EFA79-A132-4A76-B2CF-DEB0EBA3D784}" dt="2025-06-16T20:26:04.162" v="466" actId="21"/>
          <ac:spMkLst>
            <pc:docMk/>
            <pc:sldMk cId="2479263219" sldId="413"/>
            <ac:spMk id="5" creationId="{00000000-0000-0000-0000-000000000000}"/>
          </ac:spMkLst>
        </pc:spChg>
        <pc:spChg chg="add mod">
          <ac:chgData name="Butler R" userId="5cd3bde0-27b4-40f0-b46d-e7d2ef4a38a1" providerId="ADAL" clId="{FB6EFA79-A132-4A76-B2CF-DEB0EBA3D784}" dt="2025-06-16T20:26:30.440" v="473" actId="1076"/>
          <ac:spMkLst>
            <pc:docMk/>
            <pc:sldMk cId="2479263219" sldId="413"/>
            <ac:spMk id="7" creationId="{29C5DF2D-29E3-F8E2-1D8F-81F784DBEF34}"/>
          </ac:spMkLst>
        </pc:spChg>
      </pc:sldChg>
      <pc:sldChg chg="del">
        <pc:chgData name="Butler R" userId="5cd3bde0-27b4-40f0-b46d-e7d2ef4a38a1" providerId="ADAL" clId="{FB6EFA79-A132-4A76-B2CF-DEB0EBA3D784}" dt="2025-06-16T05:05:46.224" v="92" actId="2696"/>
        <pc:sldMkLst>
          <pc:docMk/>
          <pc:sldMk cId="393539395" sldId="414"/>
        </pc:sldMkLst>
      </pc:sldChg>
      <pc:sldChg chg="add ord">
        <pc:chgData name="Butler R" userId="5cd3bde0-27b4-40f0-b46d-e7d2ef4a38a1" providerId="ADAL" clId="{FB6EFA79-A132-4A76-B2CF-DEB0EBA3D784}" dt="2025-06-16T20:21:00.386" v="270"/>
        <pc:sldMkLst>
          <pc:docMk/>
          <pc:sldMk cId="942343945" sldId="414"/>
        </pc:sldMkLst>
      </pc:sldChg>
      <pc:sldChg chg="modSp mod">
        <pc:chgData name="Butler R" userId="5cd3bde0-27b4-40f0-b46d-e7d2ef4a38a1" providerId="ADAL" clId="{FB6EFA79-A132-4A76-B2CF-DEB0EBA3D784}" dt="2025-06-16T05:00:08.683" v="37" actId="6549"/>
        <pc:sldMkLst>
          <pc:docMk/>
          <pc:sldMk cId="938409455" sldId="415"/>
        </pc:sldMkLst>
        <pc:spChg chg="mod">
          <ac:chgData name="Butler R" userId="5cd3bde0-27b4-40f0-b46d-e7d2ef4a38a1" providerId="ADAL" clId="{FB6EFA79-A132-4A76-B2CF-DEB0EBA3D784}" dt="2025-06-16T05:00:08.683" v="37" actId="6549"/>
          <ac:spMkLst>
            <pc:docMk/>
            <pc:sldMk cId="938409455" sldId="415"/>
            <ac:spMk id="5" creationId="{00000000-0000-0000-0000-000000000000}"/>
          </ac:spMkLst>
        </pc:spChg>
      </pc:sldChg>
      <pc:sldChg chg="del">
        <pc:chgData name="Butler R" userId="5cd3bde0-27b4-40f0-b46d-e7d2ef4a38a1" providerId="ADAL" clId="{FB6EFA79-A132-4A76-B2CF-DEB0EBA3D784}" dt="2025-06-16T20:24:15.967" v="403" actId="47"/>
        <pc:sldMkLst>
          <pc:docMk/>
          <pc:sldMk cId="2116758740" sldId="417"/>
        </pc:sldMkLst>
      </pc:sldChg>
      <pc:sldChg chg="addSp delSp modSp mod">
        <pc:chgData name="Butler R" userId="5cd3bde0-27b4-40f0-b46d-e7d2ef4a38a1" providerId="ADAL" clId="{FB6EFA79-A132-4A76-B2CF-DEB0EBA3D784}" dt="2025-06-16T20:44:09.479" v="1121" actId="1076"/>
        <pc:sldMkLst>
          <pc:docMk/>
          <pc:sldMk cId="2745301615" sldId="420"/>
        </pc:sldMkLst>
        <pc:spChg chg="mod">
          <ac:chgData name="Butler R" userId="5cd3bde0-27b4-40f0-b46d-e7d2ef4a38a1" providerId="ADAL" clId="{FB6EFA79-A132-4A76-B2CF-DEB0EBA3D784}" dt="2025-06-16T20:43:23.600" v="1115" actId="1076"/>
          <ac:spMkLst>
            <pc:docMk/>
            <pc:sldMk cId="2745301615" sldId="420"/>
            <ac:spMk id="2" creationId="{00000000-0000-0000-0000-000000000000}"/>
          </ac:spMkLst>
        </pc:spChg>
        <pc:spChg chg="add mod">
          <ac:chgData name="Butler R" userId="5cd3bde0-27b4-40f0-b46d-e7d2ef4a38a1" providerId="ADAL" clId="{FB6EFA79-A132-4A76-B2CF-DEB0EBA3D784}" dt="2025-06-16T20:43:41.464" v="1118" actId="1076"/>
          <ac:spMkLst>
            <pc:docMk/>
            <pc:sldMk cId="2745301615" sldId="420"/>
            <ac:spMk id="12" creationId="{C5F8B4D8-25B0-C7D6-8AA3-24187F2570ED}"/>
          </ac:spMkLst>
        </pc:spChg>
        <pc:spChg chg="add mod">
          <ac:chgData name="Butler R" userId="5cd3bde0-27b4-40f0-b46d-e7d2ef4a38a1" providerId="ADAL" clId="{FB6EFA79-A132-4A76-B2CF-DEB0EBA3D784}" dt="2025-06-16T20:44:09.479" v="1121" actId="1076"/>
          <ac:spMkLst>
            <pc:docMk/>
            <pc:sldMk cId="2745301615" sldId="420"/>
            <ac:spMk id="21" creationId="{D2A62EFC-9994-B3CC-BE94-9C6B90E84811}"/>
          </ac:spMkLst>
        </pc:spChg>
        <pc:spChg chg="add mod">
          <ac:chgData name="Butler R" userId="5cd3bde0-27b4-40f0-b46d-e7d2ef4a38a1" providerId="ADAL" clId="{FB6EFA79-A132-4A76-B2CF-DEB0EBA3D784}" dt="2025-06-16T20:42:44.647" v="1113" actId="1076"/>
          <ac:spMkLst>
            <pc:docMk/>
            <pc:sldMk cId="2745301615" sldId="420"/>
            <ac:spMk id="23" creationId="{1967C640-8F48-CA01-CA88-BC6978AB9861}"/>
          </ac:spMkLst>
        </pc:spChg>
      </pc:sldChg>
      <pc:sldChg chg="modSp mod">
        <pc:chgData name="Butler R" userId="5cd3bde0-27b4-40f0-b46d-e7d2ef4a38a1" providerId="ADAL" clId="{FB6EFA79-A132-4A76-B2CF-DEB0EBA3D784}" dt="2025-06-16T20:50:19.207" v="1310" actId="20577"/>
        <pc:sldMkLst>
          <pc:docMk/>
          <pc:sldMk cId="2363868759" sldId="425"/>
        </pc:sldMkLst>
        <pc:spChg chg="mod">
          <ac:chgData name="Butler R" userId="5cd3bde0-27b4-40f0-b46d-e7d2ef4a38a1" providerId="ADAL" clId="{FB6EFA79-A132-4A76-B2CF-DEB0EBA3D784}" dt="2025-06-16T20:49:43.496" v="1223" actId="1076"/>
          <ac:spMkLst>
            <pc:docMk/>
            <pc:sldMk cId="2363868759" sldId="425"/>
            <ac:spMk id="2" creationId="{00000000-0000-0000-0000-000000000000}"/>
          </ac:spMkLst>
        </pc:spChg>
        <pc:spChg chg="mod">
          <ac:chgData name="Butler R" userId="5cd3bde0-27b4-40f0-b46d-e7d2ef4a38a1" providerId="ADAL" clId="{FB6EFA79-A132-4A76-B2CF-DEB0EBA3D784}" dt="2025-06-16T20:50:19.207" v="1310" actId="20577"/>
          <ac:spMkLst>
            <pc:docMk/>
            <pc:sldMk cId="2363868759" sldId="425"/>
            <ac:spMk id="4" creationId="{00000000-0000-0000-0000-000000000000}"/>
          </ac:spMkLst>
        </pc:spChg>
      </pc:sldChg>
      <pc:sldChg chg="modSp mod">
        <pc:chgData name="Butler R" userId="5cd3bde0-27b4-40f0-b46d-e7d2ef4a38a1" providerId="ADAL" clId="{FB6EFA79-A132-4A76-B2CF-DEB0EBA3D784}" dt="2025-06-16T20:24:08.167" v="402" actId="1076"/>
        <pc:sldMkLst>
          <pc:docMk/>
          <pc:sldMk cId="3746691240" sldId="426"/>
        </pc:sldMkLst>
        <pc:spChg chg="mod">
          <ac:chgData name="Butler R" userId="5cd3bde0-27b4-40f0-b46d-e7d2ef4a38a1" providerId="ADAL" clId="{FB6EFA79-A132-4A76-B2CF-DEB0EBA3D784}" dt="2025-06-16T20:22:24.567" v="310" actId="1076"/>
          <ac:spMkLst>
            <pc:docMk/>
            <pc:sldMk cId="3746691240" sldId="426"/>
            <ac:spMk id="2" creationId="{00000000-0000-0000-0000-000000000000}"/>
          </ac:spMkLst>
        </pc:spChg>
        <pc:spChg chg="mod">
          <ac:chgData name="Butler R" userId="5cd3bde0-27b4-40f0-b46d-e7d2ef4a38a1" providerId="ADAL" clId="{FB6EFA79-A132-4A76-B2CF-DEB0EBA3D784}" dt="2025-06-16T20:24:08.167" v="402" actId="1076"/>
          <ac:spMkLst>
            <pc:docMk/>
            <pc:sldMk cId="3746691240" sldId="426"/>
            <ac:spMk id="6" creationId="{00000000-0000-0000-0000-000000000000}"/>
          </ac:spMkLst>
        </pc:spChg>
      </pc:sldChg>
      <pc:sldChg chg="modSp mod">
        <pc:chgData name="Butler R" userId="5cd3bde0-27b4-40f0-b46d-e7d2ef4a38a1" providerId="ADAL" clId="{FB6EFA79-A132-4A76-B2CF-DEB0EBA3D784}" dt="2025-06-16T20:50:39.706" v="1314" actId="14100"/>
        <pc:sldMkLst>
          <pc:docMk/>
          <pc:sldMk cId="156990688" sldId="427"/>
        </pc:sldMkLst>
        <pc:spChg chg="mod">
          <ac:chgData name="Butler R" userId="5cd3bde0-27b4-40f0-b46d-e7d2ef4a38a1" providerId="ADAL" clId="{FB6EFA79-A132-4A76-B2CF-DEB0EBA3D784}" dt="2025-06-16T20:50:39.706" v="1314" actId="14100"/>
          <ac:spMkLst>
            <pc:docMk/>
            <pc:sldMk cId="156990688" sldId="427"/>
            <ac:spMk id="4" creationId="{00000000-0000-0000-0000-000000000000}"/>
          </ac:spMkLst>
        </pc:spChg>
      </pc:sldChg>
      <pc:sldChg chg="modSp mod ord">
        <pc:chgData name="Butler R" userId="5cd3bde0-27b4-40f0-b46d-e7d2ef4a38a1" providerId="ADAL" clId="{FB6EFA79-A132-4A76-B2CF-DEB0EBA3D784}" dt="2025-06-16T20:20:47.801" v="266"/>
        <pc:sldMkLst>
          <pc:docMk/>
          <pc:sldMk cId="2812073528" sldId="428"/>
        </pc:sldMkLst>
        <pc:spChg chg="mod">
          <ac:chgData name="Butler R" userId="5cd3bde0-27b4-40f0-b46d-e7d2ef4a38a1" providerId="ADAL" clId="{FB6EFA79-A132-4A76-B2CF-DEB0EBA3D784}" dt="2025-06-16T20:17:42.843" v="223" actId="5793"/>
          <ac:spMkLst>
            <pc:docMk/>
            <pc:sldMk cId="2812073528" sldId="428"/>
            <ac:spMk id="9" creationId="{8DEB8629-5DD0-7162-B6FD-11AF42E6EA10}"/>
          </ac:spMkLst>
        </pc:spChg>
      </pc:sldChg>
      <pc:sldChg chg="modSp mod">
        <pc:chgData name="Butler R" userId="5cd3bde0-27b4-40f0-b46d-e7d2ef4a38a1" providerId="ADAL" clId="{FB6EFA79-A132-4A76-B2CF-DEB0EBA3D784}" dt="2025-06-16T20:21:34.610" v="298" actId="20577"/>
        <pc:sldMkLst>
          <pc:docMk/>
          <pc:sldMk cId="4034707022" sldId="429"/>
        </pc:sldMkLst>
        <pc:spChg chg="mod">
          <ac:chgData name="Butler R" userId="5cd3bde0-27b4-40f0-b46d-e7d2ef4a38a1" providerId="ADAL" clId="{FB6EFA79-A132-4A76-B2CF-DEB0EBA3D784}" dt="2025-06-16T20:21:34.610" v="298" actId="20577"/>
          <ac:spMkLst>
            <pc:docMk/>
            <pc:sldMk cId="4034707022" sldId="429"/>
            <ac:spMk id="9" creationId="{00000000-0000-0000-0000-000000000000}"/>
          </ac:spMkLst>
        </pc:spChg>
      </pc:sldChg>
      <pc:sldChg chg="modSp mod">
        <pc:chgData name="Butler R" userId="5cd3bde0-27b4-40f0-b46d-e7d2ef4a38a1" providerId="ADAL" clId="{FB6EFA79-A132-4A76-B2CF-DEB0EBA3D784}" dt="2025-06-16T04:59:01.243" v="31" actId="20577"/>
        <pc:sldMkLst>
          <pc:docMk/>
          <pc:sldMk cId="2610307885" sldId="431"/>
        </pc:sldMkLst>
        <pc:spChg chg="mod">
          <ac:chgData name="Butler R" userId="5cd3bde0-27b4-40f0-b46d-e7d2ef4a38a1" providerId="ADAL" clId="{FB6EFA79-A132-4A76-B2CF-DEB0EBA3D784}" dt="2025-06-16T04:59:01.243" v="31" actId="20577"/>
          <ac:spMkLst>
            <pc:docMk/>
            <pc:sldMk cId="2610307885" sldId="431"/>
            <ac:spMk id="9" creationId="{00000000-0000-0000-0000-000000000000}"/>
          </ac:spMkLst>
        </pc:spChg>
      </pc:sldChg>
      <pc:sldChg chg="addSp delSp modSp del mod">
        <pc:chgData name="Butler R" userId="5cd3bde0-27b4-40f0-b46d-e7d2ef4a38a1" providerId="ADAL" clId="{FB6EFA79-A132-4A76-B2CF-DEB0EBA3D784}" dt="2025-06-16T20:16:58.291" v="215" actId="47"/>
        <pc:sldMkLst>
          <pc:docMk/>
          <pc:sldMk cId="2363462963" sldId="435"/>
        </pc:sldMkLst>
      </pc:sldChg>
      <pc:sldChg chg="modSp mod">
        <pc:chgData name="Butler R" userId="5cd3bde0-27b4-40f0-b46d-e7d2ef4a38a1" providerId="ADAL" clId="{FB6EFA79-A132-4A76-B2CF-DEB0EBA3D784}" dt="2025-06-16T05:04:12.409" v="41" actId="13926"/>
        <pc:sldMkLst>
          <pc:docMk/>
          <pc:sldMk cId="3222579660" sldId="436"/>
        </pc:sldMkLst>
      </pc:sldChg>
      <pc:sldChg chg="del">
        <pc:chgData name="Butler R" userId="5cd3bde0-27b4-40f0-b46d-e7d2ef4a38a1" providerId="ADAL" clId="{FB6EFA79-A132-4A76-B2CF-DEB0EBA3D784}" dt="2025-06-16T04:58:32.398" v="7" actId="47"/>
        <pc:sldMkLst>
          <pc:docMk/>
          <pc:sldMk cId="1919321318" sldId="437"/>
        </pc:sldMkLst>
      </pc:sldChg>
      <pc:sldChg chg="add">
        <pc:chgData name="Butler R" userId="5cd3bde0-27b4-40f0-b46d-e7d2ef4a38a1" providerId="ADAL" clId="{FB6EFA79-A132-4A76-B2CF-DEB0EBA3D784}" dt="2025-06-16T05:05:15.430" v="42" actId="2890"/>
        <pc:sldMkLst>
          <pc:docMk/>
          <pc:sldMk cId="3525915063" sldId="437"/>
        </pc:sldMkLst>
      </pc:sldChg>
      <pc:sldChg chg="del">
        <pc:chgData name="Butler R" userId="5cd3bde0-27b4-40f0-b46d-e7d2ef4a38a1" providerId="ADAL" clId="{FB6EFA79-A132-4A76-B2CF-DEB0EBA3D784}" dt="2025-06-16T04:58:25.293" v="6" actId="47"/>
        <pc:sldMkLst>
          <pc:docMk/>
          <pc:sldMk cId="2872153544" sldId="438"/>
        </pc:sldMkLst>
      </pc:sldChg>
      <pc:sldChg chg="modSp add del mod">
        <pc:chgData name="Butler R" userId="5cd3bde0-27b4-40f0-b46d-e7d2ef4a38a1" providerId="ADAL" clId="{FB6EFA79-A132-4A76-B2CF-DEB0EBA3D784}" dt="2025-06-16T20:44:32.909" v="1122" actId="47"/>
        <pc:sldMkLst>
          <pc:docMk/>
          <pc:sldMk cId="3635635762" sldId="438"/>
        </pc:sldMkLst>
      </pc:sldChg>
      <pc:sldChg chg="addSp delSp modSp add mod ord">
        <pc:chgData name="Butler R" userId="5cd3bde0-27b4-40f0-b46d-e7d2ef4a38a1" providerId="ADAL" clId="{FB6EFA79-A132-4A76-B2CF-DEB0EBA3D784}" dt="2025-06-16T20:14:05.637" v="178"/>
        <pc:sldMkLst>
          <pc:docMk/>
          <pc:sldMk cId="4025828108" sldId="439"/>
        </pc:sldMkLst>
        <pc:spChg chg="mod">
          <ac:chgData name="Butler R" userId="5cd3bde0-27b4-40f0-b46d-e7d2ef4a38a1" providerId="ADAL" clId="{FB6EFA79-A132-4A76-B2CF-DEB0EBA3D784}" dt="2025-06-16T20:11:52.135" v="173" actId="1076"/>
          <ac:spMkLst>
            <pc:docMk/>
            <pc:sldMk cId="4025828108" sldId="439"/>
            <ac:spMk id="2" creationId="{FAD764C4-7F5C-4196-217C-3ACDEC3C431A}"/>
          </ac:spMkLst>
        </pc:spChg>
        <pc:spChg chg="mod">
          <ac:chgData name="Butler R" userId="5cd3bde0-27b4-40f0-b46d-e7d2ef4a38a1" providerId="ADAL" clId="{FB6EFA79-A132-4A76-B2CF-DEB0EBA3D784}" dt="2025-06-16T20:11:54.671" v="174" actId="1076"/>
          <ac:spMkLst>
            <pc:docMk/>
            <pc:sldMk cId="4025828108" sldId="439"/>
            <ac:spMk id="4" creationId="{E15885BB-562B-0B25-FBFF-FF14B407BD62}"/>
          </ac:spMkLst>
        </pc:spChg>
        <pc:picChg chg="add mod">
          <ac:chgData name="Butler R" userId="5cd3bde0-27b4-40f0-b46d-e7d2ef4a38a1" providerId="ADAL" clId="{FB6EFA79-A132-4A76-B2CF-DEB0EBA3D784}" dt="2025-06-16T20:13:58.647" v="176" actId="1076"/>
          <ac:picMkLst>
            <pc:docMk/>
            <pc:sldMk cId="4025828108" sldId="439"/>
            <ac:picMk id="8" creationId="{4A2B9FFA-4F95-B8B6-1F2B-EB164C044D64}"/>
          </ac:picMkLst>
        </pc:picChg>
      </pc:sldChg>
      <pc:sldChg chg="addSp delSp modSp add mod">
        <pc:chgData name="Butler R" userId="5cd3bde0-27b4-40f0-b46d-e7d2ef4a38a1" providerId="ADAL" clId="{FB6EFA79-A132-4A76-B2CF-DEB0EBA3D784}" dt="2025-06-16T20:16:50.608" v="214" actId="1076"/>
        <pc:sldMkLst>
          <pc:docMk/>
          <pc:sldMk cId="3734349943" sldId="440"/>
        </pc:sldMkLst>
        <pc:spChg chg="mod">
          <ac:chgData name="Butler R" userId="5cd3bde0-27b4-40f0-b46d-e7d2ef4a38a1" providerId="ADAL" clId="{FB6EFA79-A132-4A76-B2CF-DEB0EBA3D784}" dt="2025-06-16T20:16:50.608" v="214" actId="1076"/>
          <ac:spMkLst>
            <pc:docMk/>
            <pc:sldMk cId="3734349943" sldId="440"/>
            <ac:spMk id="4" creationId="{BEDA39DA-6F0E-7B9E-6C5D-4CA48A05CA86}"/>
          </ac:spMkLst>
        </pc:spChg>
        <pc:spChg chg="add mod">
          <ac:chgData name="Butler R" userId="5cd3bde0-27b4-40f0-b46d-e7d2ef4a38a1" providerId="ADAL" clId="{FB6EFA79-A132-4A76-B2CF-DEB0EBA3D784}" dt="2025-06-16T20:16:47.920" v="213" actId="1076"/>
          <ac:spMkLst>
            <pc:docMk/>
            <pc:sldMk cId="3734349943" sldId="440"/>
            <ac:spMk id="9" creationId="{8FC04562-9138-9F59-9D53-FCB815A35BD6}"/>
          </ac:spMkLst>
        </pc:spChg>
      </pc:sldChg>
      <pc:sldChg chg="add del">
        <pc:chgData name="Butler R" userId="5cd3bde0-27b4-40f0-b46d-e7d2ef4a38a1" providerId="ADAL" clId="{FB6EFA79-A132-4A76-B2CF-DEB0EBA3D784}" dt="2025-06-16T20:47:57.891" v="1204" actId="47"/>
        <pc:sldMkLst>
          <pc:docMk/>
          <pc:sldMk cId="3347725700" sldId="441"/>
        </pc:sldMkLst>
      </pc:sldChg>
      <pc:sldChg chg="delSp modSp add mod">
        <pc:chgData name="Butler R" userId="5cd3bde0-27b4-40f0-b46d-e7d2ef4a38a1" providerId="ADAL" clId="{FB6EFA79-A132-4A76-B2CF-DEB0EBA3D784}" dt="2025-06-16T20:45:57.746" v="1171" actId="14100"/>
        <pc:sldMkLst>
          <pc:docMk/>
          <pc:sldMk cId="258858025" sldId="442"/>
        </pc:sldMkLst>
        <pc:spChg chg="mod">
          <ac:chgData name="Butler R" userId="5cd3bde0-27b4-40f0-b46d-e7d2ef4a38a1" providerId="ADAL" clId="{FB6EFA79-A132-4A76-B2CF-DEB0EBA3D784}" dt="2025-06-16T20:20:27.687" v="260" actId="1076"/>
          <ac:spMkLst>
            <pc:docMk/>
            <pc:sldMk cId="258858025" sldId="442"/>
            <ac:spMk id="2" creationId="{611B098C-6E1F-1B9D-656A-F24CE00D26A2}"/>
          </ac:spMkLst>
        </pc:spChg>
        <pc:spChg chg="mod">
          <ac:chgData name="Butler R" userId="5cd3bde0-27b4-40f0-b46d-e7d2ef4a38a1" providerId="ADAL" clId="{FB6EFA79-A132-4A76-B2CF-DEB0EBA3D784}" dt="2025-06-16T20:45:57.746" v="1171" actId="14100"/>
          <ac:spMkLst>
            <pc:docMk/>
            <pc:sldMk cId="258858025" sldId="442"/>
            <ac:spMk id="5" creationId="{CD32C2A0-C89E-0841-BF91-2C660F337A61}"/>
          </ac:spMkLst>
        </pc:spChg>
      </pc:sldChg>
      <pc:sldChg chg="add ord">
        <pc:chgData name="Butler R" userId="5cd3bde0-27b4-40f0-b46d-e7d2ef4a38a1" providerId="ADAL" clId="{FB6EFA79-A132-4A76-B2CF-DEB0EBA3D784}" dt="2025-06-16T20:40:46.443" v="1079"/>
        <pc:sldMkLst>
          <pc:docMk/>
          <pc:sldMk cId="382345952" sldId="443"/>
        </pc:sldMkLst>
      </pc:sldChg>
      <pc:sldChg chg="delSp modSp add del mod">
        <pc:chgData name="Butler R" userId="5cd3bde0-27b4-40f0-b46d-e7d2ef4a38a1" providerId="ADAL" clId="{FB6EFA79-A132-4A76-B2CF-DEB0EBA3D784}" dt="2025-06-16T20:22:20.188" v="309" actId="47"/>
        <pc:sldMkLst>
          <pc:docMk/>
          <pc:sldMk cId="1728066177" sldId="443"/>
        </pc:sldMkLst>
      </pc:sldChg>
      <pc:sldChg chg="add del">
        <pc:chgData name="Butler R" userId="5cd3bde0-27b4-40f0-b46d-e7d2ef4a38a1" providerId="ADAL" clId="{FB6EFA79-A132-4A76-B2CF-DEB0EBA3D784}" dt="2025-06-16T20:26:38.814" v="474" actId="47"/>
        <pc:sldMkLst>
          <pc:docMk/>
          <pc:sldMk cId="3166280597" sldId="443"/>
        </pc:sldMkLst>
      </pc:sldChg>
      <pc:sldChg chg="addSp delSp modSp add mod">
        <pc:chgData name="Butler R" userId="5cd3bde0-27b4-40f0-b46d-e7d2ef4a38a1" providerId="ADAL" clId="{FB6EFA79-A132-4A76-B2CF-DEB0EBA3D784}" dt="2025-06-16T20:47:54.795" v="1203" actId="113"/>
        <pc:sldMkLst>
          <pc:docMk/>
          <pc:sldMk cId="2495341811" sldId="444"/>
        </pc:sldMkLst>
        <pc:spChg chg="mod">
          <ac:chgData name="Butler R" userId="5cd3bde0-27b4-40f0-b46d-e7d2ef4a38a1" providerId="ADAL" clId="{FB6EFA79-A132-4A76-B2CF-DEB0EBA3D784}" dt="2025-06-16T20:46:14.376" v="1193" actId="20577"/>
          <ac:spMkLst>
            <pc:docMk/>
            <pc:sldMk cId="2495341811" sldId="444"/>
            <ac:spMk id="2" creationId="{8F88E03A-7C97-DAE2-48CE-BE477AE4F08F}"/>
          </ac:spMkLst>
        </pc:spChg>
        <pc:spChg chg="add mod">
          <ac:chgData name="Butler R" userId="5cd3bde0-27b4-40f0-b46d-e7d2ef4a38a1" providerId="ADAL" clId="{FB6EFA79-A132-4A76-B2CF-DEB0EBA3D784}" dt="2025-06-16T20:47:54.795" v="1203" actId="113"/>
          <ac:spMkLst>
            <pc:docMk/>
            <pc:sldMk cId="2495341811" sldId="444"/>
            <ac:spMk id="7" creationId="{C74B4A0B-BB2C-FEB7-9ED0-5DE16A244513}"/>
          </ac:spMkLst>
        </pc:spChg>
        <pc:picChg chg="add mod modCrop">
          <ac:chgData name="Butler R" userId="5cd3bde0-27b4-40f0-b46d-e7d2ef4a38a1" providerId="ADAL" clId="{FB6EFA79-A132-4A76-B2CF-DEB0EBA3D784}" dt="2025-06-16T20:46:31.688" v="1197" actId="1076"/>
          <ac:picMkLst>
            <pc:docMk/>
            <pc:sldMk cId="2495341811" sldId="444"/>
            <ac:picMk id="4" creationId="{8220620E-F03A-C1AF-CC75-B34C108A0A66}"/>
          </ac:picMkLst>
        </pc:picChg>
      </pc:sldChg>
      <pc:sldChg chg="add del">
        <pc:chgData name="Butler R" userId="5cd3bde0-27b4-40f0-b46d-e7d2ef4a38a1" providerId="ADAL" clId="{FB6EFA79-A132-4A76-B2CF-DEB0EBA3D784}" dt="2025-06-16T20:46:04.372" v="1172" actId="47"/>
        <pc:sldMkLst>
          <pc:docMk/>
          <pc:sldMk cId="3279346828" sldId="444"/>
        </pc:sldMkLst>
      </pc:sldChg>
    </pc:docChg>
  </pc:docChgLst>
  <pc:docChgLst>
    <pc:chgData name="Butler R" userId="5cd3bde0-27b4-40f0-b46d-e7d2ef4a38a1" providerId="ADAL" clId="{34D46238-B2C6-4072-A40A-3AF34A11ECEB}"/>
    <pc:docChg chg="custSel addSld delSld modSld">
      <pc:chgData name="Butler R" userId="5cd3bde0-27b4-40f0-b46d-e7d2ef4a38a1" providerId="ADAL" clId="{34D46238-B2C6-4072-A40A-3AF34A11ECEB}" dt="2024-06-20T11:47:44.170" v="327" actId="20577"/>
      <pc:docMkLst>
        <pc:docMk/>
      </pc:docMkLst>
      <pc:sldChg chg="addSp modSp mod">
        <pc:chgData name="Butler R" userId="5cd3bde0-27b4-40f0-b46d-e7d2ef4a38a1" providerId="ADAL" clId="{34D46238-B2C6-4072-A40A-3AF34A11ECEB}" dt="2024-06-19T15:31:13.841" v="152" actId="1076"/>
        <pc:sldMkLst>
          <pc:docMk/>
          <pc:sldMk cId="4189466183" sldId="269"/>
        </pc:sldMkLst>
      </pc:sldChg>
      <pc:sldChg chg="modSp mod">
        <pc:chgData name="Butler R" userId="5cd3bde0-27b4-40f0-b46d-e7d2ef4a38a1" providerId="ADAL" clId="{34D46238-B2C6-4072-A40A-3AF34A11ECEB}" dt="2024-06-20T11:47:44.170" v="327" actId="20577"/>
        <pc:sldMkLst>
          <pc:docMk/>
          <pc:sldMk cId="393539395" sldId="414"/>
        </pc:sldMkLst>
      </pc:sldChg>
      <pc:sldChg chg="addSp delSp modSp mod">
        <pc:chgData name="Butler R" userId="5cd3bde0-27b4-40f0-b46d-e7d2ef4a38a1" providerId="ADAL" clId="{34D46238-B2C6-4072-A40A-3AF34A11ECEB}" dt="2024-06-19T15:28:52.153" v="83" actId="113"/>
        <pc:sldMkLst>
          <pc:docMk/>
          <pc:sldMk cId="938409455" sldId="415"/>
        </pc:sldMkLst>
      </pc:sldChg>
      <pc:sldChg chg="modSp mod">
        <pc:chgData name="Butler R" userId="5cd3bde0-27b4-40f0-b46d-e7d2ef4a38a1" providerId="ADAL" clId="{34D46238-B2C6-4072-A40A-3AF34A11ECEB}" dt="2024-06-20T11:45:59.476" v="316" actId="20577"/>
        <pc:sldMkLst>
          <pc:docMk/>
          <pc:sldMk cId="3746691240" sldId="426"/>
        </pc:sldMkLst>
      </pc:sldChg>
      <pc:sldChg chg="addSp delSp modSp mod">
        <pc:chgData name="Butler R" userId="5cd3bde0-27b4-40f0-b46d-e7d2ef4a38a1" providerId="ADAL" clId="{34D46238-B2C6-4072-A40A-3AF34A11ECEB}" dt="2024-06-20T11:46:53.627" v="324" actId="478"/>
        <pc:sldMkLst>
          <pc:docMk/>
          <pc:sldMk cId="2812073528" sldId="428"/>
        </pc:sldMkLst>
      </pc:sldChg>
      <pc:sldChg chg="modSp del mod">
        <pc:chgData name="Butler R" userId="5cd3bde0-27b4-40f0-b46d-e7d2ef4a38a1" providerId="ADAL" clId="{34D46238-B2C6-4072-A40A-3AF34A11ECEB}" dt="2024-06-20T06:58:24.916" v="153" actId="2696"/>
        <pc:sldMkLst>
          <pc:docMk/>
          <pc:sldMk cId="2998699612" sldId="428"/>
        </pc:sldMkLst>
      </pc:sldChg>
      <pc:sldChg chg="modSp mod">
        <pc:chgData name="Butler R" userId="5cd3bde0-27b4-40f0-b46d-e7d2ef4a38a1" providerId="ADAL" clId="{34D46238-B2C6-4072-A40A-3AF34A11ECEB}" dt="2024-06-19T13:45:12.238" v="34" actId="20577"/>
        <pc:sldMkLst>
          <pc:docMk/>
          <pc:sldMk cId="2610307885" sldId="431"/>
        </pc:sldMkLst>
      </pc:sldChg>
      <pc:sldChg chg="addSp modSp">
        <pc:chgData name="Butler R" userId="5cd3bde0-27b4-40f0-b46d-e7d2ef4a38a1" providerId="ADAL" clId="{34D46238-B2C6-4072-A40A-3AF34A11ECEB}" dt="2024-06-19T13:44:05.254" v="2" actId="1076"/>
        <pc:sldMkLst>
          <pc:docMk/>
          <pc:sldMk cId="807003231" sldId="434"/>
        </pc:sldMkLst>
      </pc:sldChg>
      <pc:sldChg chg="delSp modSp add mod">
        <pc:chgData name="Butler R" userId="5cd3bde0-27b4-40f0-b46d-e7d2ef4a38a1" providerId="ADAL" clId="{34D46238-B2C6-4072-A40A-3AF34A11ECEB}" dt="2024-06-20T11:45:26.668" v="312" actId="20577"/>
        <pc:sldMkLst>
          <pc:docMk/>
          <pc:sldMk cId="3222579660" sldId="436"/>
        </pc:sldMkLst>
      </pc:sldChg>
      <pc:sldChg chg="addSp delSp modSp add mod">
        <pc:chgData name="Butler R" userId="5cd3bde0-27b4-40f0-b46d-e7d2ef4a38a1" providerId="ADAL" clId="{34D46238-B2C6-4072-A40A-3AF34A11ECEB}" dt="2024-06-20T07:01:04.683" v="190" actId="1076"/>
        <pc:sldMkLst>
          <pc:docMk/>
          <pc:sldMk cId="1919321318" sldId="437"/>
        </pc:sldMkLst>
      </pc:sldChg>
      <pc:sldChg chg="addSp delSp modSp add mod modAnim">
        <pc:chgData name="Butler R" userId="5cd3bde0-27b4-40f0-b46d-e7d2ef4a38a1" providerId="ADAL" clId="{34D46238-B2C6-4072-A40A-3AF34A11ECEB}" dt="2024-06-20T11:41:04.321" v="249"/>
        <pc:sldMkLst>
          <pc:docMk/>
          <pc:sldMk cId="2872153544" sldId="438"/>
        </pc:sldMkLst>
      </pc:sldChg>
    </pc:docChg>
  </pc:docChgLst>
  <pc:docChgLst>
    <pc:chgData name="Ellis M" userId="S::m.ellis@kirkbyhighschool.net::dbddd3b4-d0d2-4403-97b7-2a6f5016d5e8" providerId="AD" clId="Web-{6205620D-4E6E-4DF5-7CAD-0A6550282C9B}"/>
    <pc:docChg chg="modSld">
      <pc:chgData name="Ellis M" userId="S::m.ellis@kirkbyhighschool.net::dbddd3b4-d0d2-4403-97b7-2a6f5016d5e8" providerId="AD" clId="Web-{6205620D-4E6E-4DF5-7CAD-0A6550282C9B}" dt="2024-06-19T14:50:05.990" v="136" actId="20577"/>
      <pc:docMkLst>
        <pc:docMk/>
      </pc:docMkLst>
      <pc:sldChg chg="modSp">
        <pc:chgData name="Ellis M" userId="S::m.ellis@kirkbyhighschool.net::dbddd3b4-d0d2-4403-97b7-2a6f5016d5e8" providerId="AD" clId="Web-{6205620D-4E6E-4DF5-7CAD-0A6550282C9B}" dt="2024-06-19T14:35:18.818" v="10" actId="20577"/>
        <pc:sldMkLst>
          <pc:docMk/>
          <pc:sldMk cId="2116758740" sldId="417"/>
        </pc:sldMkLst>
      </pc:sldChg>
      <pc:sldChg chg="modSp">
        <pc:chgData name="Ellis M" userId="S::m.ellis@kirkbyhighschool.net::dbddd3b4-d0d2-4403-97b7-2a6f5016d5e8" providerId="AD" clId="Web-{6205620D-4E6E-4DF5-7CAD-0A6550282C9B}" dt="2024-06-19T14:50:05.990" v="136" actId="20577"/>
        <pc:sldMkLst>
          <pc:docMk/>
          <pc:sldMk cId="2363868759" sldId="425"/>
        </pc:sldMkLst>
      </pc:sldChg>
    </pc:docChg>
  </pc:docChgLst>
  <pc:docChgLst>
    <pc:chgData name="Butler R" userId="5cd3bde0-27b4-40f0-b46d-e7d2ef4a38a1" providerId="ADAL" clId="{79046B5A-B1F7-486D-8E68-52AE5F063CAA}"/>
    <pc:docChg chg="undo custSel addSld modSld sldOrd">
      <pc:chgData name="Butler R" userId="5cd3bde0-27b4-40f0-b46d-e7d2ef4a38a1" providerId="ADAL" clId="{79046B5A-B1F7-486D-8E68-52AE5F063CAA}" dt="2024-06-18T18:56:34.357" v="589" actId="13926"/>
      <pc:docMkLst>
        <pc:docMk/>
      </pc:docMkLst>
      <pc:sldChg chg="addSp delSp modSp mod">
        <pc:chgData name="Butler R" userId="5cd3bde0-27b4-40f0-b46d-e7d2ef4a38a1" providerId="ADAL" clId="{79046B5A-B1F7-486D-8E68-52AE5F063CAA}" dt="2024-06-16T14:12:35.847" v="394" actId="1076"/>
        <pc:sldMkLst>
          <pc:docMk/>
          <pc:sldMk cId="2174493743" sldId="404"/>
        </pc:sldMkLst>
      </pc:sldChg>
      <pc:sldChg chg="modSp mod">
        <pc:chgData name="Butler R" userId="5cd3bde0-27b4-40f0-b46d-e7d2ef4a38a1" providerId="ADAL" clId="{79046B5A-B1F7-486D-8E68-52AE5F063CAA}" dt="2024-06-16T14:17:38.961" v="429" actId="1076"/>
        <pc:sldMkLst>
          <pc:docMk/>
          <pc:sldMk cId="927200524" sldId="405"/>
        </pc:sldMkLst>
      </pc:sldChg>
      <pc:sldChg chg="modSp mod">
        <pc:chgData name="Butler R" userId="5cd3bde0-27b4-40f0-b46d-e7d2ef4a38a1" providerId="ADAL" clId="{79046B5A-B1F7-486D-8E68-52AE5F063CAA}" dt="2024-06-10T04:26:54.645" v="209" actId="20577"/>
        <pc:sldMkLst>
          <pc:docMk/>
          <pc:sldMk cId="2495340897" sldId="406"/>
        </pc:sldMkLst>
      </pc:sldChg>
      <pc:sldChg chg="modSp mod">
        <pc:chgData name="Butler R" userId="5cd3bde0-27b4-40f0-b46d-e7d2ef4a38a1" providerId="ADAL" clId="{79046B5A-B1F7-486D-8E68-52AE5F063CAA}" dt="2024-06-17T19:39:56.465" v="486" actId="20577"/>
        <pc:sldMkLst>
          <pc:docMk/>
          <pc:sldMk cId="1065299104" sldId="407"/>
        </pc:sldMkLst>
      </pc:sldChg>
      <pc:sldChg chg="modSp mod">
        <pc:chgData name="Butler R" userId="5cd3bde0-27b4-40f0-b46d-e7d2ef4a38a1" providerId="ADAL" clId="{79046B5A-B1F7-486D-8E68-52AE5F063CAA}" dt="2024-06-16T14:18:21.857" v="434" actId="20577"/>
        <pc:sldMkLst>
          <pc:docMk/>
          <pc:sldMk cId="2356594103" sldId="408"/>
        </pc:sldMkLst>
      </pc:sldChg>
      <pc:sldChg chg="modSp mod">
        <pc:chgData name="Butler R" userId="5cd3bde0-27b4-40f0-b46d-e7d2ef4a38a1" providerId="ADAL" clId="{79046B5A-B1F7-486D-8E68-52AE5F063CAA}" dt="2024-06-10T04:28:20.402" v="226" actId="20577"/>
        <pc:sldMkLst>
          <pc:docMk/>
          <pc:sldMk cId="393539395" sldId="414"/>
        </pc:sldMkLst>
      </pc:sldChg>
      <pc:sldChg chg="modSp mod">
        <pc:chgData name="Butler R" userId="5cd3bde0-27b4-40f0-b46d-e7d2ef4a38a1" providerId="ADAL" clId="{79046B5A-B1F7-486D-8E68-52AE5F063CAA}" dt="2024-06-16T14:18:55.257" v="435" actId="13926"/>
        <pc:sldMkLst>
          <pc:docMk/>
          <pc:sldMk cId="938409455" sldId="415"/>
        </pc:sldMkLst>
      </pc:sldChg>
      <pc:sldChg chg="modSp mod">
        <pc:chgData name="Butler R" userId="5cd3bde0-27b4-40f0-b46d-e7d2ef4a38a1" providerId="ADAL" clId="{79046B5A-B1F7-486D-8E68-52AE5F063CAA}" dt="2024-06-18T18:56:34.357" v="589" actId="13926"/>
        <pc:sldMkLst>
          <pc:docMk/>
          <pc:sldMk cId="3458595374" sldId="416"/>
        </pc:sldMkLst>
      </pc:sldChg>
      <pc:sldChg chg="addSp delSp modSp mod">
        <pc:chgData name="Butler R" userId="5cd3bde0-27b4-40f0-b46d-e7d2ef4a38a1" providerId="ADAL" clId="{79046B5A-B1F7-486D-8E68-52AE5F063CAA}" dt="2024-06-16T14:14:44.143" v="411" actId="1076"/>
        <pc:sldMkLst>
          <pc:docMk/>
          <pc:sldMk cId="603865840" sldId="419"/>
        </pc:sldMkLst>
      </pc:sldChg>
      <pc:sldChg chg="modSp mod">
        <pc:chgData name="Butler R" userId="5cd3bde0-27b4-40f0-b46d-e7d2ef4a38a1" providerId="ADAL" clId="{79046B5A-B1F7-486D-8E68-52AE5F063CAA}" dt="2024-06-16T14:13:20.631" v="399" actId="20577"/>
        <pc:sldMkLst>
          <pc:docMk/>
          <pc:sldMk cId="2745301615" sldId="420"/>
        </pc:sldMkLst>
      </pc:sldChg>
      <pc:sldChg chg="modSp mod">
        <pc:chgData name="Butler R" userId="5cd3bde0-27b4-40f0-b46d-e7d2ef4a38a1" providerId="ADAL" clId="{79046B5A-B1F7-486D-8E68-52AE5F063CAA}" dt="2024-06-16T14:16:58.219" v="424" actId="20577"/>
        <pc:sldMkLst>
          <pc:docMk/>
          <pc:sldMk cId="1061596995" sldId="421"/>
        </pc:sldMkLst>
      </pc:sldChg>
      <pc:sldChg chg="modSp mod">
        <pc:chgData name="Butler R" userId="5cd3bde0-27b4-40f0-b46d-e7d2ef4a38a1" providerId="ADAL" clId="{79046B5A-B1F7-486D-8E68-52AE5F063CAA}" dt="2024-06-16T14:17:22.601" v="428" actId="1076"/>
        <pc:sldMkLst>
          <pc:docMk/>
          <pc:sldMk cId="3521609089" sldId="423"/>
        </pc:sldMkLst>
      </pc:sldChg>
      <pc:sldChg chg="modSp mod">
        <pc:chgData name="Butler R" userId="5cd3bde0-27b4-40f0-b46d-e7d2ef4a38a1" providerId="ADAL" clId="{79046B5A-B1F7-486D-8E68-52AE5F063CAA}" dt="2024-06-18T18:56:25.725" v="588" actId="13926"/>
        <pc:sldMkLst>
          <pc:docMk/>
          <pc:sldMk cId="4034707022" sldId="429"/>
        </pc:sldMkLst>
      </pc:sldChg>
      <pc:sldChg chg="modSp mod">
        <pc:chgData name="Butler R" userId="5cd3bde0-27b4-40f0-b46d-e7d2ef4a38a1" providerId="ADAL" clId="{79046B5A-B1F7-486D-8E68-52AE5F063CAA}" dt="2024-06-10T04:26:42.277" v="184" actId="20577"/>
        <pc:sldMkLst>
          <pc:docMk/>
          <pc:sldMk cId="2610307885" sldId="431"/>
        </pc:sldMkLst>
      </pc:sldChg>
      <pc:sldChg chg="delSp modSp add mod">
        <pc:chgData name="Butler R" userId="5cd3bde0-27b4-40f0-b46d-e7d2ef4a38a1" providerId="ADAL" clId="{79046B5A-B1F7-486D-8E68-52AE5F063CAA}" dt="2024-06-10T19:47:40.427" v="299"/>
        <pc:sldMkLst>
          <pc:docMk/>
          <pc:sldMk cId="2035128569" sldId="433"/>
        </pc:sldMkLst>
      </pc:sldChg>
      <pc:sldChg chg="addSp delSp modSp add mod ord">
        <pc:chgData name="Butler R" userId="5cd3bde0-27b4-40f0-b46d-e7d2ef4a38a1" providerId="ADAL" clId="{79046B5A-B1F7-486D-8E68-52AE5F063CAA}" dt="2024-06-16T14:16:45.448" v="423" actId="1076"/>
        <pc:sldMkLst>
          <pc:docMk/>
          <pc:sldMk cId="807003231" sldId="434"/>
        </pc:sldMkLst>
      </pc:sldChg>
    </pc:docChg>
  </pc:docChgLst>
  <pc:docChgLst>
    <pc:chgData name="Cowley N" userId="S::n.cowley@kirkbyhighschool.net::54eb5955-7d4d-406a-9c16-f1aede12360a" providerId="AD" clId="Web-{E90DA702-197F-4015-A5D7-C6B86832BF3F}"/>
    <pc:docChg chg="modSld">
      <pc:chgData name="Cowley N" userId="S::n.cowley@kirkbyhighschool.net::54eb5955-7d4d-406a-9c16-f1aede12360a" providerId="AD" clId="Web-{E90DA702-197F-4015-A5D7-C6B86832BF3F}" dt="2023-09-18T13:16:27.694" v="0" actId="20577"/>
      <pc:docMkLst>
        <pc:docMk/>
      </pc:docMkLst>
      <pc:sldChg chg="modSp">
        <pc:chgData name="Cowley N" userId="S::n.cowley@kirkbyhighschool.net::54eb5955-7d4d-406a-9c16-f1aede12360a" providerId="AD" clId="Web-{E90DA702-197F-4015-A5D7-C6B86832BF3F}" dt="2023-09-18T13:16:27.694" v="0" actId="20577"/>
        <pc:sldMkLst>
          <pc:docMk/>
          <pc:sldMk cId="4189466183" sldId="269"/>
        </pc:sldMkLst>
      </pc:sldChg>
    </pc:docChg>
  </pc:docChgLst>
  <pc:docChgLst>
    <pc:chgData name="Butler R" userId="5cd3bde0-27b4-40f0-b46d-e7d2ef4a38a1" providerId="ADAL" clId="{11B26134-E270-4C57-AB08-82997343268D}"/>
    <pc:docChg chg="custSel addSld delSld modSld modNotesMaster modHandout">
      <pc:chgData name="Butler R" userId="5cd3bde0-27b4-40f0-b46d-e7d2ef4a38a1" providerId="ADAL" clId="{11B26134-E270-4C57-AB08-82997343268D}" dt="2025-06-19T13:27:05.604" v="173"/>
      <pc:docMkLst>
        <pc:docMk/>
      </pc:docMkLst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4189466183" sldId="269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025200072" sldId="336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543832910" sldId="358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1701616456" sldId="397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444436574" sldId="398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174493743" sldId="404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927200524" sldId="405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495340897" sldId="406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1065299104" sldId="407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356594103" sldId="408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438194337" sldId="409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912358530" sldId="410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432860740" sldId="411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293760306" sldId="412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479263219" sldId="413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942343945" sldId="414"/>
        </pc:sldMkLst>
      </pc:sldChg>
      <pc:sldChg chg="del">
        <pc:chgData name="Butler R" userId="5cd3bde0-27b4-40f0-b46d-e7d2ef4a38a1" providerId="ADAL" clId="{11B26134-E270-4C57-AB08-82997343268D}" dt="2025-06-18T15:23:12.707" v="130" actId="2696"/>
        <pc:sldMkLst>
          <pc:docMk/>
          <pc:sldMk cId="938409455" sldId="415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458595374" sldId="416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603865840" sldId="419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745301615" sldId="420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1061596995" sldId="421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521609089" sldId="423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363868759" sldId="425"/>
        </pc:sldMkLst>
      </pc:sldChg>
      <pc:sldChg chg="modSp mod modNotes">
        <pc:chgData name="Butler R" userId="5cd3bde0-27b4-40f0-b46d-e7d2ef4a38a1" providerId="ADAL" clId="{11B26134-E270-4C57-AB08-82997343268D}" dt="2025-06-19T13:27:05.604" v="173"/>
        <pc:sldMkLst>
          <pc:docMk/>
          <pc:sldMk cId="3746691240" sldId="426"/>
        </pc:sldMkLst>
        <pc:spChg chg="mod">
          <ac:chgData name="Butler R" userId="5cd3bde0-27b4-40f0-b46d-e7d2ef4a38a1" providerId="ADAL" clId="{11B26134-E270-4C57-AB08-82997343268D}" dt="2025-06-18T15:17:50.286" v="46" actId="20577"/>
          <ac:spMkLst>
            <pc:docMk/>
            <pc:sldMk cId="3746691240" sldId="426"/>
            <ac:spMk id="6" creationId="{00000000-0000-0000-0000-000000000000}"/>
          </ac:spMkLst>
        </pc:spChg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156990688" sldId="427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812073528" sldId="428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4034707022" sldId="429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290478758" sldId="430"/>
        </pc:sldMkLst>
      </pc:sldChg>
      <pc:sldChg chg="modSp mod modNotes">
        <pc:chgData name="Butler R" userId="5cd3bde0-27b4-40f0-b46d-e7d2ef4a38a1" providerId="ADAL" clId="{11B26134-E270-4C57-AB08-82997343268D}" dt="2025-06-19T13:27:05.604" v="173"/>
        <pc:sldMkLst>
          <pc:docMk/>
          <pc:sldMk cId="2610307885" sldId="431"/>
        </pc:sldMkLst>
        <pc:spChg chg="mod">
          <ac:chgData name="Butler R" userId="5cd3bde0-27b4-40f0-b46d-e7d2ef4a38a1" providerId="ADAL" clId="{11B26134-E270-4C57-AB08-82997343268D}" dt="2025-06-18T15:17:28.760" v="25" actId="20577"/>
          <ac:spMkLst>
            <pc:docMk/>
            <pc:sldMk cId="2610307885" sldId="431"/>
            <ac:spMk id="9" creationId="{00000000-0000-0000-0000-000000000000}"/>
          </ac:spMkLst>
        </pc:spChg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138342606" sldId="432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035128569" sldId="433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807003231" sldId="434"/>
        </pc:sldMkLst>
      </pc:sldChg>
      <pc:sldChg chg="del">
        <pc:chgData name="Butler R" userId="5cd3bde0-27b4-40f0-b46d-e7d2ef4a38a1" providerId="ADAL" clId="{11B26134-E270-4C57-AB08-82997343268D}" dt="2025-06-18T15:17:03.252" v="0" actId="47"/>
        <pc:sldMkLst>
          <pc:docMk/>
          <pc:sldMk cId="3222579660" sldId="436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525915063" sldId="437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4025828108" sldId="439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734349943" sldId="440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58858025" sldId="442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382345952" sldId="443"/>
        </pc:sldMkLst>
      </pc:sldChg>
      <pc:sldChg chg="modNotes">
        <pc:chgData name="Butler R" userId="5cd3bde0-27b4-40f0-b46d-e7d2ef4a38a1" providerId="ADAL" clId="{11B26134-E270-4C57-AB08-82997343268D}" dt="2025-06-19T13:27:05.604" v="173"/>
        <pc:sldMkLst>
          <pc:docMk/>
          <pc:sldMk cId="2495341811" sldId="444"/>
        </pc:sldMkLst>
      </pc:sldChg>
      <pc:sldChg chg="addSp delSp modSp add mod modNotes">
        <pc:chgData name="Butler R" userId="5cd3bde0-27b4-40f0-b46d-e7d2ef4a38a1" providerId="ADAL" clId="{11B26134-E270-4C57-AB08-82997343268D}" dt="2025-06-19T13:27:05.604" v="173"/>
        <pc:sldMkLst>
          <pc:docMk/>
          <pc:sldMk cId="3495937382" sldId="445"/>
        </pc:sldMkLst>
        <pc:graphicFrameChg chg="add mod modGraphic">
          <ac:chgData name="Butler R" userId="5cd3bde0-27b4-40f0-b46d-e7d2ef4a38a1" providerId="ADAL" clId="{11B26134-E270-4C57-AB08-82997343268D}" dt="2025-06-18T15:22:56.164" v="129" actId="255"/>
          <ac:graphicFrameMkLst>
            <pc:docMk/>
            <pc:sldMk cId="3495937382" sldId="445"/>
            <ac:graphicFrameMk id="3" creationId="{2F8177B5-A305-7027-A5AB-F107E2A65D62}"/>
          </ac:graphicFrameMkLst>
        </pc:graphicFrameChg>
        <pc:graphicFrameChg chg="del modGraphic">
          <ac:chgData name="Butler R" userId="5cd3bde0-27b4-40f0-b46d-e7d2ef4a38a1" providerId="ADAL" clId="{11B26134-E270-4C57-AB08-82997343268D}" dt="2025-06-18T15:18:14.325" v="49" actId="478"/>
          <ac:graphicFrameMkLst>
            <pc:docMk/>
            <pc:sldMk cId="3495937382" sldId="445"/>
            <ac:graphicFrameMk id="8" creationId="{82DF404E-881F-589A-77AF-F950EE7EA273}"/>
          </ac:graphicFrameMkLst>
        </pc:graphicFrameChg>
        <pc:graphicFrameChg chg="del">
          <ac:chgData name="Butler R" userId="5cd3bde0-27b4-40f0-b46d-e7d2ef4a38a1" providerId="ADAL" clId="{11B26134-E270-4C57-AB08-82997343268D}" dt="2025-06-18T15:18:16.880" v="50" actId="478"/>
          <ac:graphicFrameMkLst>
            <pc:docMk/>
            <pc:sldMk cId="3495937382" sldId="445"/>
            <ac:graphicFrameMk id="10" creationId="{62DFBA9C-F8BC-F32A-F66D-EAB0F77AAC86}"/>
          </ac:graphicFrameMkLst>
        </pc:graphicFrameChg>
      </pc:sldChg>
      <pc:sldChg chg="modSp add mod modNotes">
        <pc:chgData name="Butler R" userId="5cd3bde0-27b4-40f0-b46d-e7d2ef4a38a1" providerId="ADAL" clId="{11B26134-E270-4C57-AB08-82997343268D}" dt="2025-06-19T13:27:05.604" v="173"/>
        <pc:sldMkLst>
          <pc:docMk/>
          <pc:sldMk cId="355642919" sldId="446"/>
        </pc:sldMkLst>
        <pc:graphicFrameChg chg="mod modGraphic">
          <ac:chgData name="Butler R" userId="5cd3bde0-27b4-40f0-b46d-e7d2ef4a38a1" providerId="ADAL" clId="{11B26134-E270-4C57-AB08-82997343268D}" dt="2025-06-18T15:24:22.780" v="172" actId="113"/>
          <ac:graphicFrameMkLst>
            <pc:docMk/>
            <pc:sldMk cId="355642919" sldId="446"/>
            <ac:graphicFrameMk id="3" creationId="{C72B5BF1-5764-5B7D-D14F-B30C46418556}"/>
          </ac:graphicFrameMkLst>
        </pc:graphicFrameChg>
      </pc:sldChg>
    </pc:docChg>
  </pc:docChgLst>
  <pc:docChgLst>
    <pc:chgData name="Rigby J" userId="S::j.rigby@kirkbyhighschool.net::ed1bf0f0-93d1-4338-9324-8980de1faf52" providerId="AD" clId="Web-{1F6D0EEE-4DB9-3917-B163-FB824F584400}"/>
    <pc:docChg chg="addSld delSld modSld">
      <pc:chgData name="Rigby J" userId="S::j.rigby@kirkbyhighschool.net::ed1bf0f0-93d1-4338-9324-8980de1faf52" providerId="AD" clId="Web-{1F6D0EEE-4DB9-3917-B163-FB824F584400}" dt="2024-06-18T08:19:08.280" v="91" actId="14100"/>
      <pc:docMkLst>
        <pc:docMk/>
      </pc:docMkLst>
      <pc:sldChg chg="addSp delSp modSp">
        <pc:chgData name="Rigby J" userId="S::j.rigby@kirkbyhighschool.net::ed1bf0f0-93d1-4338-9324-8980de1faf52" providerId="AD" clId="Web-{1F6D0EEE-4DB9-3917-B163-FB824F584400}" dt="2024-06-18T08:13:26.549" v="66" actId="1076"/>
        <pc:sldMkLst>
          <pc:docMk/>
          <pc:sldMk cId="2035128569" sldId="433"/>
        </pc:sldMkLst>
      </pc:sldChg>
      <pc:sldChg chg="addSp modSp add replId">
        <pc:chgData name="Rigby J" userId="S::j.rigby@kirkbyhighschool.net::ed1bf0f0-93d1-4338-9324-8980de1faf52" providerId="AD" clId="Web-{1F6D0EEE-4DB9-3917-B163-FB824F584400}" dt="2024-06-18T08:19:08.280" v="91" actId="14100"/>
        <pc:sldMkLst>
          <pc:docMk/>
          <pc:sldMk cId="2363462963" sldId="435"/>
        </pc:sldMkLst>
      </pc:sldChg>
      <pc:sldChg chg="new del">
        <pc:chgData name="Rigby J" userId="S::j.rigby@kirkbyhighschool.net::ed1bf0f0-93d1-4338-9324-8980de1faf52" providerId="AD" clId="Web-{1F6D0EEE-4DB9-3917-B163-FB824F584400}" dt="2024-06-18T08:16:42.650" v="68"/>
        <pc:sldMkLst>
          <pc:docMk/>
          <pc:sldMk cId="3721249712" sldId="435"/>
        </pc:sldMkLst>
      </pc:sldChg>
    </pc:docChg>
  </pc:docChgLst>
  <pc:docChgLst>
    <pc:chgData name="Butler R" userId="S::r.butler@kirkbyhighschool.net::5cd3bde0-27b4-40f0-b46d-e7d2ef4a38a1" providerId="AD" clId="Web-{162A830C-928F-59C2-31FF-E09C02257ED6}"/>
    <pc:docChg chg="modSld">
      <pc:chgData name="Butler R" userId="S::r.butler@kirkbyhighschool.net::5cd3bde0-27b4-40f0-b46d-e7d2ef4a38a1" providerId="AD" clId="Web-{162A830C-928F-59C2-31FF-E09C02257ED6}" dt="2025-06-19T16:14:41.494" v="53" actId="20577"/>
      <pc:docMkLst>
        <pc:docMk/>
      </pc:docMkLst>
      <pc:sldChg chg="modSp">
        <pc:chgData name="Butler R" userId="S::r.butler@kirkbyhighschool.net::5cd3bde0-27b4-40f0-b46d-e7d2ef4a38a1" providerId="AD" clId="Web-{162A830C-928F-59C2-31FF-E09C02257ED6}" dt="2025-06-19T16:12:47.647" v="12" actId="20577"/>
        <pc:sldMkLst>
          <pc:docMk/>
          <pc:sldMk cId="2495340897" sldId="406"/>
        </pc:sldMkLst>
        <pc:spChg chg="mod">
          <ac:chgData name="Butler R" userId="S::r.butler@kirkbyhighschool.net::5cd3bde0-27b4-40f0-b46d-e7d2ef4a38a1" providerId="AD" clId="Web-{162A830C-928F-59C2-31FF-E09C02257ED6}" dt="2025-06-19T16:12:47.647" v="12" actId="20577"/>
          <ac:spMkLst>
            <pc:docMk/>
            <pc:sldMk cId="2495340897" sldId="406"/>
            <ac:spMk id="4" creationId="{1002B820-F2D6-11B0-D049-D22F49F42207}"/>
          </ac:spMkLst>
        </pc:spChg>
      </pc:sldChg>
      <pc:sldChg chg="modSp">
        <pc:chgData name="Butler R" userId="S::r.butler@kirkbyhighschool.net::5cd3bde0-27b4-40f0-b46d-e7d2ef4a38a1" providerId="AD" clId="Web-{162A830C-928F-59C2-31FF-E09C02257ED6}" dt="2025-06-19T16:14:41.494" v="53" actId="20577"/>
        <pc:sldMkLst>
          <pc:docMk/>
          <pc:sldMk cId="2356594103" sldId="408"/>
        </pc:sldMkLst>
        <pc:spChg chg="mod">
          <ac:chgData name="Butler R" userId="S::r.butler@kirkbyhighschool.net::5cd3bde0-27b4-40f0-b46d-e7d2ef4a38a1" providerId="AD" clId="Web-{162A830C-928F-59C2-31FF-E09C02257ED6}" dt="2025-06-19T16:14:41.494" v="53" actId="20577"/>
          <ac:spMkLst>
            <pc:docMk/>
            <pc:sldMk cId="2356594103" sldId="408"/>
            <ac:spMk id="4" creationId="{00000000-0000-0000-0000-000000000000}"/>
          </ac:spMkLst>
        </pc:spChg>
      </pc:sldChg>
      <pc:sldChg chg="modSp">
        <pc:chgData name="Butler R" userId="S::r.butler@kirkbyhighschool.net::5cd3bde0-27b4-40f0-b46d-e7d2ef4a38a1" providerId="AD" clId="Web-{162A830C-928F-59C2-31FF-E09C02257ED6}" dt="2025-06-19T16:13:41.804" v="19" actId="20577"/>
        <pc:sldMkLst>
          <pc:docMk/>
          <pc:sldMk cId="2610307885" sldId="431"/>
        </pc:sldMkLst>
        <pc:spChg chg="mod">
          <ac:chgData name="Butler R" userId="S::r.butler@kirkbyhighschool.net::5cd3bde0-27b4-40f0-b46d-e7d2ef4a38a1" providerId="AD" clId="Web-{162A830C-928F-59C2-31FF-E09C02257ED6}" dt="2025-06-19T16:13:41.804" v="19" actId="20577"/>
          <ac:spMkLst>
            <pc:docMk/>
            <pc:sldMk cId="2610307885" sldId="431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35" cy="496253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56" y="0"/>
            <a:ext cx="2946135" cy="496253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94620169-3E59-4EE4-B48D-D86ED48A3225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801"/>
            <a:ext cx="2946135" cy="49625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56" y="9428801"/>
            <a:ext cx="2946135" cy="49625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9ACDC3BB-26BC-477E-ADE2-AC45152C0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778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923288B8-A493-4AC7-927F-DAD73745DFDF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B357053-489D-4AF0-9DE0-0DE15CC73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6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48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802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926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32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7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25E1F-EAB2-C8BA-67FF-5847D8303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CB93F-7DCF-DD58-23A3-E4E0C1A2B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9AC53-4EC6-BEC4-B48E-6859A4648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6264C-5387-C292-428C-5E49BBCBE0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58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7FE8-91B7-DAF8-B199-48E920B3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82003-0927-EA65-1EE1-F74A3C8F6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E1A3D-5486-6A10-94C1-04D0F2BD1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B2A93-EE11-5884-4A81-3EC871CBE5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674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490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83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715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54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41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E6A0-F8A5-E855-953A-0583A4AAA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50537-6492-0403-BC85-212093A37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DD9C9-A723-3655-7F2A-1C96C1348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1A954-CD2D-4230-F090-132079DA0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78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10F66-6174-7FA4-8C47-9CDAEC14A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7DCE77-CADC-BCE5-4D01-6A434CCE0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26BA8F-EF49-FDA6-37A7-FEED44C8B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879B8-8CAF-78F4-DAE2-550B889FE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027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59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2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78449-4D86-0BEA-587D-A237165F0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75DCA-1134-F12D-9E78-65BE27AAB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05F2B-AD44-397B-7C96-242E6DF41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BF5C-4FF4-CC78-44E0-8AC483AEC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500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0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571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596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1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98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76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352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000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7119F-01EC-EE63-CB7F-14F643DB2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1B9C07-DD93-E77A-D90C-B7FDBDBB7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5E0B9-C591-12C0-E0FC-9EFFD922E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2A8A8-DF44-2F57-DD4F-08B01C8C8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578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258B5-EBD5-2D98-A729-8F701CB9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016A5-B579-CC7F-13F5-8398252AC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53F7B-3ACD-D587-264E-7E7A80091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F8041-0C06-9A35-D4F0-F8089DBC2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452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1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159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823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937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654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1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9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96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00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9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89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A8884-D998-680F-389B-9862D5D4F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D9C0F-33C3-0F95-2DAA-4044F20D6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B9BB1-5DB4-7112-381D-1E4FA6F8F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00B59-4B10-208D-C8A3-B2CC0EDEF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7053-489D-4AF0-9DE0-0DE15CC7364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9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35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8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7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92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3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64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94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33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562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19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97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519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139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46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24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688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617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665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74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90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83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3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3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84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5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8000"/>
            <a:lum/>
          </a:blip>
          <a:srcRect/>
          <a:stretch>
            <a:fillRect l="2000" t="2000" r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1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2314376-9178-4A73-A346-8C3EA261FC02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3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transition@kirkbyhighschool.ne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hyperlink" Target="http://www.google.co.uk/url?sa=i&amp;rct=j&amp;q=SCHOOL+FINGERPRINT+SCANNER&amp;source=images&amp;cd=&amp;docid=zg-NDAPtxLWFWM&amp;tbnid=LMxqjjA47O2blM:&amp;ved=0CAUQjRw&amp;url=http://www.dvice.com/archives/2011/10/florida_schools.php&amp;ei=QtoIUqC4EOvP0AXksIDIDw&amp;psig=AFQjC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admin@kirkbyhighschool.ne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transition@kirkbyhighschool.ne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8" name="Picture 7" descr="A picture containing grass, sky, outdoor, sign&#10;&#10;Description automatically generated">
            <a:extLst>
              <a:ext uri="{FF2B5EF4-FFF2-40B4-BE49-F238E27FC236}">
                <a16:creationId xmlns:a16="http://schemas.microsoft.com/office/drawing/2014/main" id="{A0C3841D-F7CA-4A8F-9428-3AA12D516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23" y="1844824"/>
            <a:ext cx="3642891" cy="2413415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2495600" y="701507"/>
            <a:ext cx="705678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800" b="1">
                <a:solidFill>
                  <a:schemeClr val="bg1"/>
                </a:solidFill>
              </a:rPr>
              <a:t>Year 6 Transition Evening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65572" y="5637093"/>
            <a:ext cx="4536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>
                <a:solidFill>
                  <a:schemeClr val="bg1"/>
                </a:solidFill>
              </a:rPr>
              <a:t>Maximising our Potential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8B758-FA62-FE93-7E8F-137B8A3CD7DC}"/>
              </a:ext>
            </a:extLst>
          </p:cNvPr>
          <p:cNvSpPr txBox="1"/>
          <p:nvPr/>
        </p:nvSpPr>
        <p:spPr>
          <a:xfrm>
            <a:off x="2403676" y="4741318"/>
            <a:ext cx="705678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000" b="1">
                <a:solidFill>
                  <a:schemeClr val="bg1"/>
                </a:solidFill>
              </a:rPr>
              <a:t>Thursday 19</a:t>
            </a:r>
            <a:r>
              <a:rPr lang="en-GB" sz="3000" b="1" baseline="30000">
                <a:solidFill>
                  <a:schemeClr val="bg1"/>
                </a:solidFill>
              </a:rPr>
              <a:t>th</a:t>
            </a:r>
            <a:r>
              <a:rPr lang="en-GB" sz="3000" b="1">
                <a:solidFill>
                  <a:schemeClr val="bg1"/>
                </a:solidFill>
              </a:rPr>
              <a:t> June 2025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418946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46056-251F-0EA5-E6F6-0985F7F05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8ACB5B-B76E-DC6A-7FE2-AE130EE5E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453" y="2859904"/>
            <a:ext cx="4532995" cy="134740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2700" kern="1400">
                <a:solidFill>
                  <a:schemeClr val="bg1"/>
                </a:solidFill>
                <a:latin typeface="Comic Sans MS" pitchFamily="66" charset="0"/>
              </a:rPr>
              <a:t>0%</a:t>
            </a:r>
            <a:r>
              <a:rPr lang="en-GB" sz="2700" kern="1400">
                <a:solidFill>
                  <a:schemeClr val="bg1"/>
                </a:solidFill>
              </a:rPr>
              <a:t> to 4% then you are… </a:t>
            </a:r>
            <a:br>
              <a:rPr lang="en-GB" b="1" kern="1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665A99-E85D-946B-BB54-626E6C0E8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4F5EDE-8CF4-BF7D-35D3-A1BA947BA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64BC6B-763D-834E-7F08-7AC62F2264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0774E6-F2E6-B123-93D7-D90BC3E5EE02}"/>
              </a:ext>
            </a:extLst>
          </p:cNvPr>
          <p:cNvSpPr/>
          <p:nvPr/>
        </p:nvSpPr>
        <p:spPr>
          <a:xfrm>
            <a:off x="4060403" y="908720"/>
            <a:ext cx="3743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Attendance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374B23-DFF6-230C-4D5A-8AF51D1367F6}"/>
              </a:ext>
            </a:extLst>
          </p:cNvPr>
          <p:cNvSpPr/>
          <p:nvPr/>
        </p:nvSpPr>
        <p:spPr>
          <a:xfrm>
            <a:off x="1269172" y="1878213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kern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your absence is 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C0F115F5-4367-C1C8-D3C0-38196708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881" y="2693515"/>
            <a:ext cx="2963822" cy="709541"/>
          </a:xfrm>
          <a:prstGeom prst="flowChartTerminator">
            <a:avLst/>
          </a:prstGeom>
          <a:solidFill>
            <a:srgbClr val="FEDF00"/>
          </a:solidFill>
          <a:ln>
            <a:noFill/>
          </a:ln>
          <a:effectLst>
            <a:outerShdw dist="38100" sx="103000" sy="103000" algn="l" rotWithShape="0">
              <a:srgbClr val="FFC000"/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126" tIns="26126" rIns="26126" bIns="26126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9000"/>
              </a:lnSpc>
            </a:pPr>
            <a:r>
              <a:rPr lang="en-GB" sz="1714" b="1" kern="1400">
                <a:solidFill>
                  <a:srgbClr val="7030A0"/>
                </a:solidFill>
              </a:rPr>
              <a:t>HIGHLY LIKELY TO ACHIEVE WELL</a:t>
            </a:r>
            <a:endParaRPr lang="en-GB" sz="1714" kern="140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4B66D-3E0C-C426-616D-564A1452B5BA}"/>
              </a:ext>
            </a:extLst>
          </p:cNvPr>
          <p:cNvSpPr/>
          <p:nvPr/>
        </p:nvSpPr>
        <p:spPr>
          <a:xfrm>
            <a:off x="1263751" y="3859483"/>
            <a:ext cx="4102405" cy="500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</a:pPr>
            <a:r>
              <a:rPr lang="en-GB" sz="2400" kern="1400">
                <a:solidFill>
                  <a:schemeClr val="bg1"/>
                </a:solidFill>
              </a:rPr>
              <a:t>5% to 10% then you are… </a:t>
            </a:r>
            <a:r>
              <a:rPr lang="en-GB" sz="2400" kern="1400">
                <a:solidFill>
                  <a:srgbClr val="7030A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23C7AE9A-6E39-3C84-5080-421614232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8127" y="3856678"/>
            <a:ext cx="2967913" cy="760031"/>
          </a:xfrm>
          <a:prstGeom prst="flowChartTerminator">
            <a:avLst/>
          </a:prstGeom>
          <a:solidFill>
            <a:srgbClr val="FEDF00"/>
          </a:solidFill>
          <a:ln>
            <a:noFill/>
          </a:ln>
          <a:effectLst>
            <a:outerShdw dist="38100" sx="103000" sy="103000" algn="l" rotWithShape="0">
              <a:srgbClr val="FFC000"/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126" tIns="26126" rIns="26126" bIns="26126" numCol="1" anchor="t" anchorCtr="0" compatLnSpc="1">
            <a:prstTxWarp prst="textNoShape">
              <a:avLst/>
            </a:prstTxWarp>
          </a:bodyPr>
          <a:lstStyle/>
          <a:p>
            <a:pPr algn="ctr" defTabSz="65315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14" b="1">
                <a:solidFill>
                  <a:srgbClr val="7030A0"/>
                </a:solidFill>
              </a:rPr>
              <a:t>QUITE LIKELY TO ACHIEVE WELL</a:t>
            </a:r>
            <a:endParaRPr lang="en-US" altLang="en-US" sz="1714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8F566-35EE-EA95-F6C6-531E18A5B0C5}"/>
              </a:ext>
            </a:extLst>
          </p:cNvPr>
          <p:cNvSpPr/>
          <p:nvPr/>
        </p:nvSpPr>
        <p:spPr>
          <a:xfrm>
            <a:off x="1236284" y="5070321"/>
            <a:ext cx="4397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kern="1400">
                <a:solidFill>
                  <a:schemeClr val="bg1"/>
                </a:solidFill>
              </a:rPr>
              <a:t>10% or more then you are…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72F79103-8384-0B11-AB61-BDE913474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829" y="5070331"/>
            <a:ext cx="2972172" cy="748559"/>
          </a:xfrm>
          <a:prstGeom prst="flowChartTerminator">
            <a:avLst/>
          </a:prstGeom>
          <a:solidFill>
            <a:srgbClr val="FEDF00"/>
          </a:solidFill>
          <a:ln>
            <a:noFill/>
          </a:ln>
          <a:effectLst>
            <a:outerShdw dist="38100" sx="103000" sy="103000" algn="l" rotWithShape="0">
              <a:srgbClr val="FFC000"/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126" tIns="26126" rIns="26126" bIns="2612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714" b="1" kern="1400">
                <a:solidFill>
                  <a:srgbClr val="7030A0"/>
                </a:solidFill>
              </a:rPr>
              <a:t>NOT VERY LIKELY TO ACHIEVE WELL</a:t>
            </a:r>
            <a:endParaRPr lang="en-US" sz="1714"/>
          </a:p>
        </p:txBody>
      </p:sp>
      <p:pic>
        <p:nvPicPr>
          <p:cNvPr id="14" name="Picture 10" descr="Image result for yellow smiley face">
            <a:extLst>
              <a:ext uri="{FF2B5EF4-FFF2-40B4-BE49-F238E27FC236}">
                <a16:creationId xmlns:a16="http://schemas.microsoft.com/office/drawing/2014/main" id="{49FC05BB-F610-8EE5-B049-BAF71484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2808" r="66394" b="13004"/>
          <a:stretch>
            <a:fillRect/>
          </a:stretch>
        </p:blipFill>
        <p:spPr bwMode="auto">
          <a:xfrm>
            <a:off x="9336360" y="2540847"/>
            <a:ext cx="825208" cy="8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Image result for yellow smiley face">
            <a:extLst>
              <a:ext uri="{FF2B5EF4-FFF2-40B4-BE49-F238E27FC236}">
                <a16:creationId xmlns:a16="http://schemas.microsoft.com/office/drawing/2014/main" id="{221E60C6-46A5-6513-F7F0-DE7DF117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4445" r="34596" b="16278"/>
          <a:stretch>
            <a:fillRect/>
          </a:stretch>
        </p:blipFill>
        <p:spPr bwMode="auto">
          <a:xfrm>
            <a:off x="9358302" y="3825314"/>
            <a:ext cx="803266" cy="7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Image result for yellow smiley face">
            <a:extLst>
              <a:ext uri="{FF2B5EF4-FFF2-40B4-BE49-F238E27FC236}">
                <a16:creationId xmlns:a16="http://schemas.microsoft.com/office/drawing/2014/main" id="{BE8A7E41-E792-E661-B357-F197D8E3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0" t="4443" r="1326" b="14445"/>
          <a:stretch>
            <a:fillRect/>
          </a:stretch>
        </p:blipFill>
        <p:spPr bwMode="auto">
          <a:xfrm>
            <a:off x="9335762" y="5049562"/>
            <a:ext cx="871859" cy="8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45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4760" y="545775"/>
            <a:ext cx="3743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Attendance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8B4D8-25B0-C7D6-8AA3-24187F2570ED}"/>
              </a:ext>
            </a:extLst>
          </p:cNvPr>
          <p:cNvSpPr txBox="1"/>
          <p:nvPr/>
        </p:nvSpPr>
        <p:spPr>
          <a:xfrm>
            <a:off x="763520" y="1624643"/>
            <a:ext cx="11150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Persistently absent </a:t>
            </a:r>
            <a:r>
              <a:rPr lang="en-GB" sz="2400">
                <a:solidFill>
                  <a:schemeClr val="bg1"/>
                </a:solidFill>
              </a:rPr>
              <a:t>means that a child misses10% or more of days in school.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A62EFC-9994-B3CC-BE94-9C6B90E84811}"/>
              </a:ext>
            </a:extLst>
          </p:cNvPr>
          <p:cNvSpPr txBox="1"/>
          <p:nvPr/>
        </p:nvSpPr>
        <p:spPr>
          <a:xfrm>
            <a:off x="860454" y="2445008"/>
            <a:ext cx="98319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Why it matters</a:t>
            </a:r>
          </a:p>
          <a:p>
            <a:endParaRPr lang="en-GB" sz="24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>
                <a:solidFill>
                  <a:schemeClr val="bg1"/>
                </a:solidFill>
                <a:effectLst/>
              </a:rPr>
              <a:t>Year 11 pupils with near-perfect attendance are almost twice as likely to achieve grade 5 in English and Maths GCSE, compared to similar pupils who are persistently absent</a:t>
            </a:r>
          </a:p>
          <a:p>
            <a:endParaRPr lang="en-GB" sz="2400" b="0" i="0">
              <a:solidFill>
                <a:schemeClr val="bg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Students who are persistently absent are 60% less likely to be employed compared to those with below 5% absence when they are older</a:t>
            </a:r>
            <a:endParaRPr lang="en-GB" sz="2400" b="0" i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7C640-8F48-CA01-CA88-BC6978AB9861}"/>
              </a:ext>
            </a:extLst>
          </p:cNvPr>
          <p:cNvSpPr txBox="1"/>
          <p:nvPr/>
        </p:nvSpPr>
        <p:spPr>
          <a:xfrm>
            <a:off x="3761145" y="5925152"/>
            <a:ext cx="60973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>
                <a:solidFill>
                  <a:schemeClr val="bg1"/>
                </a:solidFill>
                <a:latin typeface="GDS Transport"/>
              </a:rPr>
              <a:t>Habits need to start in Year 7</a:t>
            </a:r>
            <a:endParaRPr lang="en-GB" sz="2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0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0403" y="908720"/>
            <a:ext cx="3743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Attendance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392" y="2379904"/>
            <a:ext cx="666777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800" b="1">
                <a:solidFill>
                  <a:schemeClr val="bg1"/>
                </a:solidFill>
              </a:rPr>
              <a:t>4% absence is the expectation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807904-5C23-0D87-49E0-FC7354D5F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60" y="2005160"/>
            <a:ext cx="2611201" cy="3193125"/>
          </a:xfrm>
          <a:prstGeom prst="rect">
            <a:avLst/>
          </a:prstGeom>
        </p:spPr>
      </p:pic>
      <p:sp>
        <p:nvSpPr>
          <p:cNvPr id="4" name="AutoShape 9">
            <a:extLst>
              <a:ext uri="{FF2B5EF4-FFF2-40B4-BE49-F238E27FC236}">
                <a16:creationId xmlns:a16="http://schemas.microsoft.com/office/drawing/2014/main" id="{9B592C0F-7846-D3D2-C7FE-845D710F7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368" y="4368406"/>
            <a:ext cx="2963822" cy="709541"/>
          </a:xfrm>
          <a:prstGeom prst="flowChartTerminator">
            <a:avLst/>
          </a:prstGeom>
          <a:solidFill>
            <a:srgbClr val="FEDF00"/>
          </a:solidFill>
          <a:ln>
            <a:noFill/>
          </a:ln>
          <a:effectLst>
            <a:outerShdw dist="38100" sx="103000" sy="103000" algn="l" rotWithShape="0">
              <a:srgbClr val="FFC000"/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126" tIns="26126" rIns="26126" bIns="26126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9000"/>
              </a:lnSpc>
            </a:pPr>
            <a:r>
              <a:rPr lang="en-GB" sz="1714" b="1" kern="1400">
                <a:solidFill>
                  <a:srgbClr val="7030A0"/>
                </a:solidFill>
              </a:rPr>
              <a:t>HIGHLY LIKELY TO ACHIEVE WELL</a:t>
            </a:r>
            <a:endParaRPr lang="en-GB" sz="1714" kern="1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03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0403" y="745249"/>
            <a:ext cx="3743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Attendance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1453" y="1661647"/>
            <a:ext cx="51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What to do if your child is absent?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5695" y="2177626"/>
            <a:ext cx="100568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Please call the school office and leave a message on your child’s first day of absence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Our attendance mentors will be in contact and visit your home if the absence continues and no reason is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Aim to have medical appointments outside of school hours where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Term time holidays are not approved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Year 7 children may worry about school and may say that they are ill. If you suspect this, please call me and their worries are easily dealt with</a:t>
            </a:r>
          </a:p>
        </p:txBody>
      </p:sp>
    </p:spTree>
    <p:extLst>
      <p:ext uri="{BB962C8B-B14F-4D97-AF65-F5344CB8AC3E}">
        <p14:creationId xmlns:p14="http://schemas.microsoft.com/office/powerpoint/2010/main" val="106159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241453" y="2859904"/>
            <a:ext cx="4532995" cy="134740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0403" y="908720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Punctuality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3120" y="4869160"/>
            <a:ext cx="7904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Don’t be late…be here by 8:38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207" y="2638004"/>
            <a:ext cx="10328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</a:rPr>
              <a:t>Lost minutes mean lost learning. Did you know that being late 15 minutes every day is the same as missing 2 whole weeks of school over a full academic year? </a:t>
            </a:r>
          </a:p>
        </p:txBody>
      </p:sp>
    </p:spTree>
    <p:extLst>
      <p:ext uri="{BB962C8B-B14F-4D97-AF65-F5344CB8AC3E}">
        <p14:creationId xmlns:p14="http://schemas.microsoft.com/office/powerpoint/2010/main" val="352160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6B3F-95F7-4EFD-3B60-C7E485DF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C7E487-FD46-89D2-31ED-090215499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453" y="2859904"/>
            <a:ext cx="4532995" cy="134740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1BBC63-A924-4980-C7FF-C113A7BED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A0C58E-2020-D0A9-EB16-C6026DC2A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6E7419-A28F-1BC2-C8F6-52970BB44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1B098C-6E1F-1B9D-656A-F24CE00D26A2}"/>
              </a:ext>
            </a:extLst>
          </p:cNvPr>
          <p:cNvSpPr/>
          <p:nvPr/>
        </p:nvSpPr>
        <p:spPr>
          <a:xfrm>
            <a:off x="2580454" y="865455"/>
            <a:ext cx="7031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Career and Aspirations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2C2A0-C89E-0841-BF91-2C660F337A61}"/>
              </a:ext>
            </a:extLst>
          </p:cNvPr>
          <p:cNvSpPr/>
          <p:nvPr/>
        </p:nvSpPr>
        <p:spPr>
          <a:xfrm>
            <a:off x="867335" y="2152018"/>
            <a:ext cx="100832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Careers education and guidance in every year</a:t>
            </a:r>
          </a:p>
          <a:p>
            <a:endParaRPr lang="en-GB" sz="280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Opportunities to visit local colleges and universities</a:t>
            </a:r>
          </a:p>
          <a:p>
            <a:endParaRPr lang="en-GB" sz="280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Work experience in Year 10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Promote aspiration at every opportunity</a:t>
            </a:r>
          </a:p>
        </p:txBody>
      </p:sp>
    </p:spTree>
    <p:extLst>
      <p:ext uri="{BB962C8B-B14F-4D97-AF65-F5344CB8AC3E}">
        <p14:creationId xmlns:p14="http://schemas.microsoft.com/office/powerpoint/2010/main" val="25885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E95DA-97BF-EBB7-7F8C-0BF6A372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77A20B-6F60-C47C-6061-B0F60C985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453" y="2859904"/>
            <a:ext cx="4532995" cy="134740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8ED5FD-6536-1AE6-BF01-BC6F6B457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532C38-1298-2D75-96C8-9BBEABA01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56D1C3-4B64-92D7-AA5B-178B4DD90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88E03A-7C97-DAE2-48CE-BE477AE4F08F}"/>
              </a:ext>
            </a:extLst>
          </p:cNvPr>
          <p:cNvSpPr/>
          <p:nvPr/>
        </p:nvSpPr>
        <p:spPr>
          <a:xfrm>
            <a:off x="2580454" y="865455"/>
            <a:ext cx="59811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Post 16 Destinations</a:t>
            </a:r>
            <a:endParaRPr lang="en-GB" sz="48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0620E-F03A-C1AF-CC75-B34C108A0A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899"/>
          <a:stretch>
            <a:fillRect/>
          </a:stretch>
        </p:blipFill>
        <p:spPr>
          <a:xfrm>
            <a:off x="7835818" y="1995478"/>
            <a:ext cx="2557407" cy="2867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B4A0B-BB2C-FEB7-9ED0-5DE16A244513}"/>
              </a:ext>
            </a:extLst>
          </p:cNvPr>
          <p:cNvSpPr txBox="1"/>
          <p:nvPr/>
        </p:nvSpPr>
        <p:spPr>
          <a:xfrm>
            <a:off x="935695" y="2307977"/>
            <a:ext cx="60943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Alex Rogers</a:t>
            </a:r>
          </a:p>
          <a:p>
            <a:endParaRPr lang="en-GB" sz="3200" b="1">
              <a:solidFill>
                <a:schemeClr val="bg1"/>
              </a:solidFill>
            </a:endParaRPr>
          </a:p>
          <a:p>
            <a:r>
              <a:rPr lang="en-GB" sz="3200">
                <a:solidFill>
                  <a:schemeClr val="bg1"/>
                </a:solidFill>
              </a:rPr>
              <a:t>Secured an offer to study Philosophy at Cambridge University in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495341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4970" y="732938"/>
            <a:ext cx="7018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Teaching and Learning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7808" y="5731357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2B820-F2D6-11B0-D049-D22F49F42207}"/>
              </a:ext>
            </a:extLst>
          </p:cNvPr>
          <p:cNvSpPr txBox="1"/>
          <p:nvPr/>
        </p:nvSpPr>
        <p:spPr>
          <a:xfrm>
            <a:off x="2440379" y="1662645"/>
            <a:ext cx="729963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Do Now activities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Recall and retrieval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Modelling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Deliberate Practice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Homework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Assessments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Feedback 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4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5560" y="771144"/>
            <a:ext cx="72728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b="1">
                <a:solidFill>
                  <a:schemeClr val="bg1"/>
                </a:solidFill>
              </a:rPr>
              <a:t>Communication</a:t>
            </a:r>
            <a:endParaRPr lang="en-GB" sz="30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B8629-5DD0-7162-B6FD-11AF42E6EA10}"/>
              </a:ext>
            </a:extLst>
          </p:cNvPr>
          <p:cNvSpPr txBox="1"/>
          <p:nvPr/>
        </p:nvSpPr>
        <p:spPr>
          <a:xfrm>
            <a:off x="5260044" y="2117646"/>
            <a:ext cx="6077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Please</a:t>
            </a:r>
            <a:r>
              <a:rPr lang="en-GB" sz="2400">
                <a:solidFill>
                  <a:schemeClr val="bg1"/>
                </a:solidFill>
                <a:latin typeface="+mn-lt"/>
              </a:rPr>
              <a:t> download the app to use on your phone</a:t>
            </a:r>
          </a:p>
          <a:p>
            <a:endParaRPr lang="en-GB" sz="240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</a:t>
            </a:r>
            <a:r>
              <a:rPr lang="en-GB" sz="2400">
                <a:solidFill>
                  <a:schemeClr val="bg1"/>
                </a:solidFill>
                <a:latin typeface="+mn-lt"/>
              </a:rPr>
              <a:t>rovide a valid email address to the school to access your account</a:t>
            </a:r>
          </a:p>
          <a:p>
            <a:endParaRPr lang="en-GB" sz="240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+mn-lt"/>
              </a:rPr>
              <a:t>Full details will be provided in September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8C22D9-A217-F239-BF61-EEB4C47E7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550" y="2425511"/>
            <a:ext cx="3181224" cy="15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3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07287" y="719903"/>
            <a:ext cx="7401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Homework Expectations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6628" y="1850112"/>
            <a:ext cx="92058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Homework is set regularly, and it is expected students complete it and hand it in on time.</a:t>
            </a:r>
          </a:p>
          <a:p>
            <a:endParaRPr lang="en-GB" sz="28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Homework may be completed in exercise books or worksheets.</a:t>
            </a:r>
          </a:p>
          <a:p>
            <a:endParaRPr lang="en-GB" sz="28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All homework is recorded on Arbor, for which your child (and you) will have a log-in.</a:t>
            </a:r>
          </a:p>
        </p:txBody>
      </p:sp>
    </p:spTree>
    <p:extLst>
      <p:ext uri="{BB962C8B-B14F-4D97-AF65-F5344CB8AC3E}">
        <p14:creationId xmlns:p14="http://schemas.microsoft.com/office/powerpoint/2010/main" val="94234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855640" y="1172519"/>
            <a:ext cx="6336704" cy="2808312"/>
          </a:xfrm>
        </p:spPr>
        <p:txBody>
          <a:bodyPr>
            <a:noAutofit/>
          </a:bodyPr>
          <a:lstStyle/>
          <a:p>
            <a:pPr algn="ctr"/>
            <a:r>
              <a:rPr lang="en-GB" b="1">
                <a:latin typeface="+mn-lt"/>
              </a:rPr>
              <a:t>Headteacher </a:t>
            </a:r>
            <a:br>
              <a:rPr lang="en-GB" b="1">
                <a:latin typeface="+mn-lt"/>
              </a:rPr>
            </a:br>
            <a:r>
              <a:rPr lang="en-GB" b="1">
                <a:latin typeface="+mn-lt"/>
              </a:rPr>
              <a:t>Mrs Dobson</a:t>
            </a:r>
            <a:br>
              <a:rPr lang="en-GB" sz="5400" b="1">
                <a:latin typeface="+mn-lt"/>
              </a:rPr>
            </a:br>
            <a:endParaRPr lang="en-GB" sz="5400" b="1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56" y="5661248"/>
            <a:ext cx="1380138" cy="68113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54" y="3501008"/>
            <a:ext cx="2759075" cy="18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8856" y="5939988"/>
            <a:ext cx="2880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</p:spTree>
    <p:extLst>
      <p:ext uri="{BB962C8B-B14F-4D97-AF65-F5344CB8AC3E}">
        <p14:creationId xmlns:p14="http://schemas.microsoft.com/office/powerpoint/2010/main" val="2025200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241453" y="2859904"/>
            <a:ext cx="4532995" cy="134740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1A02BB-8DD8-740B-E28F-CB38F919E0B9}"/>
              </a:ext>
            </a:extLst>
          </p:cNvPr>
          <p:cNvSpPr txBox="1"/>
          <p:nvPr/>
        </p:nvSpPr>
        <p:spPr>
          <a:xfrm>
            <a:off x="1800225" y="752475"/>
            <a:ext cx="875347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b="1" err="1">
                <a:solidFill>
                  <a:schemeClr val="bg1"/>
                </a:solidFill>
                <a:latin typeface="Century Gothic"/>
                <a:cs typeface="Arial"/>
              </a:rPr>
              <a:t>Safeguarding,wellbeing</a:t>
            </a:r>
            <a:r>
              <a:rPr lang="en-GB" sz="4000" b="1">
                <a:solidFill>
                  <a:schemeClr val="bg1"/>
                </a:solidFill>
                <a:latin typeface="Century Gothic"/>
                <a:cs typeface="Arial"/>
              </a:rPr>
              <a:t> and support offer at Kirkby High School</a:t>
            </a:r>
          </a:p>
        </p:txBody>
      </p:sp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7F4BCAD-D1B7-335E-2F04-C8EC7F093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0" y="2890838"/>
            <a:ext cx="1504950" cy="2047875"/>
          </a:xfrm>
          <a:prstGeom prst="rect">
            <a:avLst/>
          </a:prstGeom>
        </p:spPr>
      </p:pic>
      <p:pic>
        <p:nvPicPr>
          <p:cNvPr id="7" name="Picture 6" descr="A person with blonde hair&#10;&#10;Description automatically generated">
            <a:extLst>
              <a:ext uri="{FF2B5EF4-FFF2-40B4-BE49-F238E27FC236}">
                <a16:creationId xmlns:a16="http://schemas.microsoft.com/office/drawing/2014/main" id="{6E545A5E-BB0C-108A-BB99-83E29C746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50" y="2914650"/>
            <a:ext cx="1504950" cy="2152650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38F25246-27D8-B124-BA49-D9E2FE84D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213" y="2890838"/>
            <a:ext cx="1685925" cy="2200275"/>
          </a:xfrm>
          <a:prstGeom prst="rect">
            <a:avLst/>
          </a:prstGeom>
        </p:spPr>
      </p:pic>
      <p:pic>
        <p:nvPicPr>
          <p:cNvPr id="9" name="Picture 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65666B86-7E42-8004-9410-1C580DF9D0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763" y="2890838"/>
            <a:ext cx="168592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28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97E4A-13BF-9BA6-62D2-0D9EE0DD7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2E5C3E-FA6C-BE4F-8C99-5480E1D1C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AE967-6B00-8612-BCCC-69132280D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188547-B24D-0B25-7DF0-07D1EA46B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662225-4BAD-0BE9-1063-B63E36EF4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3AD545-18AC-2E90-C328-3E1E2A2F1D59}"/>
              </a:ext>
            </a:extLst>
          </p:cNvPr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764C4-7F5C-4196-217C-3ACDEC3C431A}"/>
              </a:ext>
            </a:extLst>
          </p:cNvPr>
          <p:cNvSpPr txBox="1"/>
          <p:nvPr/>
        </p:nvSpPr>
        <p:spPr>
          <a:xfrm>
            <a:off x="1542123" y="2087913"/>
            <a:ext cx="492659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Feeling anxious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Feeling sad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Feeling being bullied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Not sleep properly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Worrying about things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Frightened 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Self-harming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Always falling out with friends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Finding lessons difficult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Calibri"/>
              </a:rPr>
              <a:t>Feeling lonely 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F5B59-DF7F-F115-7EE1-FAA7C6448AD5}"/>
              </a:ext>
            </a:extLst>
          </p:cNvPr>
          <p:cNvSpPr txBox="1"/>
          <p:nvPr/>
        </p:nvSpPr>
        <p:spPr>
          <a:xfrm>
            <a:off x="2533650" y="662944"/>
            <a:ext cx="694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</a:rPr>
              <a:t>Let’s talk about mental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885BB-562B-0B25-FBFF-FF14B407BD62}"/>
              </a:ext>
            </a:extLst>
          </p:cNvPr>
          <p:cNvSpPr txBox="1"/>
          <p:nvPr/>
        </p:nvSpPr>
        <p:spPr>
          <a:xfrm>
            <a:off x="1542123" y="1573533"/>
            <a:ext cx="294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How it may look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2B9FFA-4F95-B8B6-1F2B-EB164C044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303" y="2207699"/>
            <a:ext cx="47053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28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F0EB4-5F86-967D-CBF3-E17DB476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6F253C-06CD-9127-890F-41F2876AC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C6582A-C664-77E5-F3C4-036D7B67F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D15D59-8C88-2CD1-0E3B-12B24FCCA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A16441-1B89-F02C-2E15-621D600D4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88E3FF-E6BE-C2D0-93AC-7B2F71786CD3}"/>
              </a:ext>
            </a:extLst>
          </p:cNvPr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EB8E5-9DFE-97E1-2A40-AA715D801107}"/>
              </a:ext>
            </a:extLst>
          </p:cNvPr>
          <p:cNvSpPr txBox="1"/>
          <p:nvPr/>
        </p:nvSpPr>
        <p:spPr>
          <a:xfrm>
            <a:off x="2533650" y="662944"/>
            <a:ext cx="694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</a:rPr>
              <a:t>Let’s talk about mental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A39DA-6F0E-7B9E-6C5D-4CA48A05CA86}"/>
              </a:ext>
            </a:extLst>
          </p:cNvPr>
          <p:cNvSpPr txBox="1"/>
          <p:nvPr/>
        </p:nvSpPr>
        <p:spPr>
          <a:xfrm>
            <a:off x="1563005" y="1390538"/>
            <a:ext cx="453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How we can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14F52-4D53-46D8-ED82-0227F60E0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303" y="2207699"/>
            <a:ext cx="4705350" cy="2114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C04562-9138-9F59-9D53-FCB815A35BD6}"/>
              </a:ext>
            </a:extLst>
          </p:cNvPr>
          <p:cNvSpPr txBox="1"/>
          <p:nvPr/>
        </p:nvSpPr>
        <p:spPr>
          <a:xfrm>
            <a:off x="1483933" y="1933467"/>
            <a:ext cx="609738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Parents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Form Tutor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Head of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Pastoral Mentors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Attendance Mentors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Inclusion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Rainbow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Tackling the Blues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Children’s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err="1">
                <a:solidFill>
                  <a:schemeClr val="bg1"/>
                </a:solidFill>
              </a:rPr>
              <a:t>Zuntold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49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1522" y="745249"/>
            <a:ext cx="8220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Who to contact if you have</a:t>
            </a:r>
          </a:p>
          <a:p>
            <a:pPr algn="ctr"/>
            <a:r>
              <a:rPr lang="en-GB" sz="4800" b="1">
                <a:solidFill>
                  <a:schemeClr val="bg1"/>
                </a:solidFill>
              </a:rPr>
              <a:t>an issue?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3432" y="2342074"/>
            <a:ext cx="96490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Year 7 Head of Year: Miss </a:t>
            </a:r>
            <a:r>
              <a:rPr lang="en-GB" sz="3000" err="1">
                <a:solidFill>
                  <a:schemeClr val="bg1"/>
                </a:solidFill>
              </a:rPr>
              <a:t>Morrin</a:t>
            </a:r>
            <a:endParaRPr lang="en-GB" sz="300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Year 7 Pastoral Mentor: Mrs Ellis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Your child’s Form Tutor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Assistant </a:t>
            </a:r>
            <a:r>
              <a:rPr lang="en-GB" sz="3000" err="1">
                <a:solidFill>
                  <a:schemeClr val="bg1"/>
                </a:solidFill>
              </a:rPr>
              <a:t>Headteacher</a:t>
            </a:r>
            <a:r>
              <a:rPr lang="en-GB" sz="3000">
                <a:solidFill>
                  <a:schemeClr val="bg1"/>
                </a:solidFill>
              </a:rPr>
              <a:t>/SENDCO: Mr Carroll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Head of Inclusion: Mrs Hughes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Assistant Headteacher/Year 7 Link: Mrs Butler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Mrs Rigby: Designated Safeguarding Lead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8304" y="5824390"/>
            <a:ext cx="59602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>
                <a:solidFill>
                  <a:schemeClr val="bg1"/>
                </a:solidFill>
                <a:hlinkClick r:id="rId6"/>
              </a:rPr>
              <a:t>transition@kirkbyhighschool.net</a:t>
            </a:r>
            <a:endParaRPr lang="en-GB"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00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847528" y="1160748"/>
            <a:ext cx="7968208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800" b="1">
                <a:solidFill>
                  <a:schemeClr val="bg1"/>
                </a:solidFill>
                <a:latin typeface="Century Gothic"/>
              </a:rPr>
              <a:t>Student Leadership</a:t>
            </a:r>
          </a:p>
          <a:p>
            <a:pPr algn="ctr"/>
            <a:r>
              <a:rPr lang="en-GB" sz="3800" b="1">
                <a:solidFill>
                  <a:schemeClr val="bg1"/>
                </a:solidFill>
                <a:latin typeface="Century Gothic"/>
              </a:rPr>
              <a:t> </a:t>
            </a:r>
          </a:p>
          <a:p>
            <a:pPr algn="ctr"/>
            <a:br>
              <a:rPr lang="en-GB" sz="3800" b="1">
                <a:latin typeface="Century Gothic" panose="020B0502020202020204" pitchFamily="34" charset="0"/>
              </a:rPr>
            </a:br>
            <a:r>
              <a:rPr lang="en-GB" sz="3800" b="1">
                <a:solidFill>
                  <a:schemeClr val="bg1"/>
                </a:solidFill>
                <a:latin typeface="Century Gothic"/>
              </a:rPr>
              <a:t>Head Boy – Freddi </a:t>
            </a:r>
          </a:p>
          <a:p>
            <a:pPr algn="ctr"/>
            <a:br>
              <a:rPr lang="en-GB" sz="3800" b="1">
                <a:latin typeface="Century Gothic" panose="020B0502020202020204" pitchFamily="34" charset="0"/>
              </a:rPr>
            </a:br>
            <a:r>
              <a:rPr lang="en-GB" sz="3800" b="1">
                <a:solidFill>
                  <a:schemeClr val="bg1"/>
                </a:solidFill>
                <a:latin typeface="Century Gothic"/>
              </a:rPr>
              <a:t>Head Girl – Poppy</a:t>
            </a:r>
            <a:endParaRPr lang="en-GB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07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C7DC9-7807-08BE-C801-B43D7EFB6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691CBD-9379-3222-AEFD-14C3C80CB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430795-2178-CC2E-FCBC-162A77ABD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B7172B-AB5E-B1A9-0635-C8DF5641C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B1B23-FE22-BB25-4C14-A0D76DB21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AFE029-AFD5-D4C0-5B85-E36730A4B42F}"/>
              </a:ext>
            </a:extLst>
          </p:cNvPr>
          <p:cNvSpPr/>
          <p:nvPr/>
        </p:nvSpPr>
        <p:spPr>
          <a:xfrm>
            <a:off x="4202271" y="1048624"/>
            <a:ext cx="34596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Miss </a:t>
            </a:r>
            <a:r>
              <a:rPr lang="en-GB" sz="4800" b="1" err="1">
                <a:solidFill>
                  <a:schemeClr val="bg1"/>
                </a:solidFill>
              </a:rPr>
              <a:t>Morrin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FC452-62F2-3F0F-7BF2-5377BFEA4811}"/>
              </a:ext>
            </a:extLst>
          </p:cNvPr>
          <p:cNvSpPr txBox="1"/>
          <p:nvPr/>
        </p:nvSpPr>
        <p:spPr>
          <a:xfrm>
            <a:off x="2475685" y="270892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Head of Year 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6F0D-E72F-3F8C-7151-6A737D91B1DA}"/>
              </a:ext>
            </a:extLst>
          </p:cNvPr>
          <p:cNvSpPr/>
          <p:nvPr/>
        </p:nvSpPr>
        <p:spPr>
          <a:xfrm>
            <a:off x="4367808" y="5731357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</p:spTree>
    <p:extLst>
      <p:ext uri="{BB962C8B-B14F-4D97-AF65-F5344CB8AC3E}">
        <p14:creationId xmlns:p14="http://schemas.microsoft.com/office/powerpoint/2010/main" val="352591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9525" y="719903"/>
            <a:ext cx="2436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Uniform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796" y="1740197"/>
            <a:ext cx="97445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High standards and expectations regarding uniform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Full uniform list and PE kit can be found on our website and in the Year 6 transition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Please ensure names are in or on all items of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School skirts or slips need to be knee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Blazers must be worn at all times around the school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Hair brushes are not to be seen around school and will be confiscated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4352" y="5054331"/>
            <a:ext cx="87205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>
                <a:solidFill>
                  <a:schemeClr val="bg1"/>
                </a:solidFill>
              </a:rPr>
              <a:t>Your uniform order is ready to be picked up this evening.  If you require a different size or have not yet ordered, please visit Kids Kirkby after 7</a:t>
            </a:r>
            <a:r>
              <a:rPr lang="en-GB" sz="2200" b="1" baseline="30000">
                <a:solidFill>
                  <a:schemeClr val="bg1"/>
                </a:solidFill>
              </a:rPr>
              <a:t>th</a:t>
            </a:r>
            <a:r>
              <a:rPr lang="en-GB" sz="2200" b="1">
                <a:solidFill>
                  <a:schemeClr val="bg1"/>
                </a:solidFill>
              </a:rPr>
              <a:t> July.</a:t>
            </a:r>
            <a:endParaRPr lang="en-GB" sz="2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9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98634" y="719903"/>
            <a:ext cx="38186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School Bags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7847" y="1594443"/>
            <a:ext cx="9217024" cy="49552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2600">
                <a:solidFill>
                  <a:schemeClr val="bg1"/>
                </a:solidFill>
              </a:rPr>
              <a:t>Your child’s school bag must big enough to carry an A4 planner and homework folder</a:t>
            </a:r>
            <a:endParaRPr lang="en-GB" sz="260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>
              <a:defRPr/>
            </a:pPr>
            <a:endParaRPr lang="en-GB" sz="260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>
              <a:defRPr/>
            </a:pPr>
            <a:r>
              <a:rPr lang="en-GB" sz="2600">
                <a:solidFill>
                  <a:schemeClr val="bg1"/>
                </a:solidFill>
              </a:rPr>
              <a:t>Students will also need to carry </a:t>
            </a:r>
          </a:p>
          <a:p>
            <a:pPr>
              <a:defRPr/>
            </a:pPr>
            <a:endParaRPr lang="en-GB" sz="26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600">
                <a:solidFill>
                  <a:schemeClr val="bg1"/>
                </a:solidFill>
              </a:rPr>
              <a:t>Pencil case (including pencils, pens, ruler, sharpener, rubber, colour pencils)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600">
                <a:solidFill>
                  <a:schemeClr val="bg1"/>
                </a:solidFill>
              </a:rPr>
              <a:t>Bottle of water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600">
                <a:solidFill>
                  <a:schemeClr val="bg1"/>
                </a:solidFill>
              </a:rPr>
              <a:t>PE kit/food technology ingredients (on days when these items are needed)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11432-D5CC-4901-908A-B31359CB9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001" y="5551321"/>
            <a:ext cx="767978" cy="826802"/>
          </a:xfrm>
          <a:prstGeom prst="rect">
            <a:avLst/>
          </a:prstGeom>
        </p:spPr>
      </p:pic>
      <p:sp>
        <p:nvSpPr>
          <p:cNvPr id="11" name="Multiply 7">
            <a:extLst>
              <a:ext uri="{FF2B5EF4-FFF2-40B4-BE49-F238E27FC236}">
                <a16:creationId xmlns:a16="http://schemas.microsoft.com/office/drawing/2014/main" id="{FB26180D-37A9-498C-A826-BC1EF6CEC527}"/>
              </a:ext>
            </a:extLst>
          </p:cNvPr>
          <p:cNvSpPr/>
          <p:nvPr/>
        </p:nvSpPr>
        <p:spPr>
          <a:xfrm>
            <a:off x="8926300" y="5637903"/>
            <a:ext cx="648072" cy="46673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3157" y="1496128"/>
            <a:ext cx="1114802" cy="11148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048" y="3147611"/>
            <a:ext cx="864199" cy="1296300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7973" y="4452603"/>
            <a:ext cx="479872" cy="479872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7973" y="2622823"/>
            <a:ext cx="479872" cy="4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4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41198" y="719903"/>
            <a:ext cx="19335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Shoes</a:t>
            </a:r>
            <a:endParaRPr lang="en-GB" sz="4800">
              <a:solidFill>
                <a:schemeClr val="bg1"/>
              </a:solidFill>
            </a:endParaRP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720" y="3560941"/>
            <a:ext cx="479872" cy="479872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621" y="3569852"/>
            <a:ext cx="479872" cy="479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805" y="1843199"/>
            <a:ext cx="2254529" cy="1729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9133" y="1843199"/>
            <a:ext cx="2314819" cy="1733879"/>
          </a:xfrm>
          <a:prstGeom prst="rect">
            <a:avLst/>
          </a:prstGeom>
        </p:spPr>
      </p:pic>
      <p:pic>
        <p:nvPicPr>
          <p:cNvPr id="21" name="Picture 4" descr="Image result for school shoes for boy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1843199"/>
            <a:ext cx="2306422" cy="17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7328" t="37179" r="8561" b="427"/>
          <a:stretch/>
        </p:blipFill>
        <p:spPr>
          <a:xfrm>
            <a:off x="8237432" y="1834633"/>
            <a:ext cx="2327210" cy="1726308"/>
          </a:xfrm>
          <a:prstGeom prst="rect">
            <a:avLst/>
          </a:prstGeom>
        </p:spPr>
      </p:pic>
      <p:pic>
        <p:nvPicPr>
          <p:cNvPr id="23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519" y="3577078"/>
            <a:ext cx="479872" cy="479872"/>
          </a:xfrm>
          <a:prstGeom prst="rect">
            <a:avLst/>
          </a:prstGeom>
        </p:spPr>
      </p:pic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697" y="3569852"/>
            <a:ext cx="479872" cy="4798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5322" y="4194513"/>
            <a:ext cx="1783148" cy="17831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2408" y="4194513"/>
            <a:ext cx="1782356" cy="17823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8702" y="4185227"/>
            <a:ext cx="1791642" cy="1791642"/>
          </a:xfrm>
          <a:prstGeom prst="rect">
            <a:avLst/>
          </a:prstGeom>
        </p:spPr>
      </p:pic>
      <p:pic>
        <p:nvPicPr>
          <p:cNvPr id="28" name="Picture 2" descr="Image result for cruyff school sho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09" y="4185228"/>
            <a:ext cx="1827712" cy="182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9663" y="5637093"/>
            <a:ext cx="592671" cy="5217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8615" y="5601235"/>
            <a:ext cx="592671" cy="5217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1745" y="5601234"/>
            <a:ext cx="592671" cy="5217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94875" y="5601233"/>
            <a:ext cx="592671" cy="5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94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47610" y="719903"/>
            <a:ext cx="1920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Coats</a:t>
            </a:r>
            <a:endParaRPr lang="en-GB" sz="4800">
              <a:solidFill>
                <a:schemeClr val="bg1"/>
              </a:solidFill>
            </a:endParaRP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F06816F9-F729-49F5-B682-3BEEAB1A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201" y="3127071"/>
            <a:ext cx="479872" cy="4798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397" y="5667242"/>
            <a:ext cx="592671" cy="5217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818" y="5620815"/>
            <a:ext cx="592671" cy="5217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727" y="5633706"/>
            <a:ext cx="592671" cy="5217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t="7349" b="8032"/>
          <a:stretch/>
        </p:blipFill>
        <p:spPr>
          <a:xfrm>
            <a:off x="1493142" y="1697915"/>
            <a:ext cx="2820059" cy="19090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3142" y="3940949"/>
            <a:ext cx="1726293" cy="17262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8131" y="3939789"/>
            <a:ext cx="2059724" cy="16569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t="27004"/>
          <a:stretch/>
        </p:blipFill>
        <p:spPr>
          <a:xfrm>
            <a:off x="6351312" y="3930703"/>
            <a:ext cx="1836708" cy="1703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44173" y="213888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No logos</a:t>
            </a:r>
          </a:p>
          <a:p>
            <a:r>
              <a:rPr lang="en-GB" sz="2800" b="1">
                <a:solidFill>
                  <a:schemeClr val="bg1"/>
                </a:solidFill>
              </a:rPr>
              <a:t>No hoodies or tracksuit tops </a:t>
            </a:r>
          </a:p>
        </p:txBody>
      </p:sp>
    </p:spTree>
    <p:extLst>
      <p:ext uri="{BB962C8B-B14F-4D97-AF65-F5344CB8AC3E}">
        <p14:creationId xmlns:p14="http://schemas.microsoft.com/office/powerpoint/2010/main" val="391235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348880"/>
            <a:ext cx="11784632" cy="3632180"/>
          </a:xfrm>
          <a:prstGeom prst="rect">
            <a:avLst/>
          </a:prstGeom>
        </p:spPr>
      </p:pic>
      <p:pic>
        <p:nvPicPr>
          <p:cNvPr id="3" name="Picture 2" descr="Logo&#10;&#10;Description automatically generated with low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15704"/>
            <a:ext cx="742950" cy="742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26A18-82C2-1B7D-9959-D8F3A37C9B5F}"/>
              </a:ext>
            </a:extLst>
          </p:cNvPr>
          <p:cNvSpPr txBox="1"/>
          <p:nvPr/>
        </p:nvSpPr>
        <p:spPr>
          <a:xfrm>
            <a:off x="3791744" y="764704"/>
            <a:ext cx="609460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800" b="1">
                <a:solidFill>
                  <a:schemeClr val="bg1"/>
                </a:solidFill>
                <a:latin typeface="Century Gothic" panose="020B0502020202020204" pitchFamily="34" charset="0"/>
              </a:rPr>
              <a:t>Kirkby High School </a:t>
            </a:r>
            <a:endParaRPr lang="en-GB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3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1125" y="719903"/>
            <a:ext cx="6713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Personal Appearance</a:t>
            </a:r>
            <a:endParaRPr lang="en-GB" sz="480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094" y="4189361"/>
            <a:ext cx="592671" cy="5217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799" y="4169386"/>
            <a:ext cx="592671" cy="5217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52" y="4217945"/>
            <a:ext cx="592671" cy="5217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" name="Picture 4" descr="Image result for pink hair from back">
            <a:extLst>
              <a:ext uri="{FF2B5EF4-FFF2-40B4-BE49-F238E27FC236}">
                <a16:creationId xmlns:a16="http://schemas.microsoft.com/office/drawing/2014/main" id="{F697F662-FF3D-4BC8-9652-8AC0AA3B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6" y="1844824"/>
            <a:ext cx="2048028" cy="21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DB784E-56A7-40D3-803D-A633A87DFE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6406"/>
          <a:stretch/>
        </p:blipFill>
        <p:spPr>
          <a:xfrm>
            <a:off x="4975108" y="1843536"/>
            <a:ext cx="2118054" cy="1846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C997AA-3AB0-469E-8032-E75307EF6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272" y="1869311"/>
            <a:ext cx="1932327" cy="19323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6108" y="4874242"/>
            <a:ext cx="67922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chemeClr val="bg1"/>
                </a:solidFill>
              </a:rPr>
              <a:t>Hair not shorter than ‘No.2’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chemeClr val="bg1"/>
                </a:solidFill>
              </a:rPr>
              <a:t>No extreme styles or ‘Mohican’ styles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chemeClr val="bg1"/>
                </a:solidFill>
              </a:rPr>
              <a:t>No lines shaved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chemeClr val="bg1"/>
                </a:solidFill>
              </a:rPr>
              <a:t>No un-natural colours/ obvious streaks </a:t>
            </a:r>
          </a:p>
        </p:txBody>
      </p:sp>
    </p:spTree>
    <p:extLst>
      <p:ext uri="{BB962C8B-B14F-4D97-AF65-F5344CB8AC3E}">
        <p14:creationId xmlns:p14="http://schemas.microsoft.com/office/powerpoint/2010/main" val="3432860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1125" y="719903"/>
            <a:ext cx="6713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Personal Appearance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5440" y="1844824"/>
            <a:ext cx="102251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No makeup is to be worn for school. Students will be asked to remove any with a face wipe during form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No painted or false nails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No false eyelashes</a:t>
            </a:r>
          </a:p>
          <a:p>
            <a:endParaRPr lang="en-GB" sz="2800" b="1">
              <a:solidFill>
                <a:schemeClr val="bg1"/>
              </a:solidFill>
            </a:endParaRPr>
          </a:p>
          <a:p>
            <a:r>
              <a:rPr lang="en-GB" sz="2800" b="1">
                <a:solidFill>
                  <a:schemeClr val="bg1"/>
                </a:solidFill>
              </a:rPr>
              <a:t>Students will receive a sanction if they refuse to remove the above or we have persistent issues.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60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8226" y="719903"/>
            <a:ext cx="4259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Banned Items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5368" y="1752468"/>
            <a:ext cx="94008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</a:rPr>
              <a:t>Jewellery</a:t>
            </a:r>
            <a:r>
              <a:rPr lang="en-GB" sz="2400">
                <a:solidFill>
                  <a:schemeClr val="bg1"/>
                </a:solidFill>
              </a:rPr>
              <a:t> (with the exception of a wrist watch)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</a:rPr>
              <a:t>Mobile phones/smart watches </a:t>
            </a:r>
            <a:r>
              <a:rPr lang="en-GB" sz="2400">
                <a:solidFill>
                  <a:schemeClr val="bg1"/>
                </a:solidFill>
              </a:rPr>
              <a:t>must be switched off at the school gates and completely out of sight throughout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</a:rPr>
              <a:t>Aerosol/body sprays </a:t>
            </a:r>
            <a:r>
              <a:rPr lang="en-GB" sz="2400">
                <a:solidFill>
                  <a:schemeClr val="bg1"/>
                </a:solidFill>
              </a:rPr>
              <a:t>are completely banned as they can affect the fire alarm system and are problematic to children with asthma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</a:rPr>
              <a:t>Fizzy drinks and energy drinks </a:t>
            </a:r>
            <a:r>
              <a:rPr lang="en-GB" sz="2400">
                <a:solidFill>
                  <a:schemeClr val="bg1"/>
                </a:solidFill>
              </a:rPr>
              <a:t>are completely banned and will not be returned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5DF2D-29E3-F8E2-1D8F-81F784DBEF34}"/>
              </a:ext>
            </a:extLst>
          </p:cNvPr>
          <p:cNvSpPr txBox="1"/>
          <p:nvPr/>
        </p:nvSpPr>
        <p:spPr>
          <a:xfrm>
            <a:off x="1857815" y="5654495"/>
            <a:ext cx="8295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chemeClr val="bg1"/>
                </a:solidFill>
              </a:rPr>
              <a:t>Anything confiscated will be placed in the school office for collection by an adult later that day or on following days</a:t>
            </a:r>
          </a:p>
        </p:txBody>
      </p:sp>
    </p:spTree>
    <p:extLst>
      <p:ext uri="{BB962C8B-B14F-4D97-AF65-F5344CB8AC3E}">
        <p14:creationId xmlns:p14="http://schemas.microsoft.com/office/powerpoint/2010/main" val="2479263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B1530-B78B-68A1-7B8C-A343A024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25899B-D799-8440-EFA7-83FB235A5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D1244D-1A2C-82F7-31B9-07AAC9FCD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521D73-044D-D4D0-7EB3-A13D92AACD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613F54-248A-675D-B1BF-7787E7DD5E9A}"/>
              </a:ext>
            </a:extLst>
          </p:cNvPr>
          <p:cNvSpPr/>
          <p:nvPr/>
        </p:nvSpPr>
        <p:spPr>
          <a:xfrm>
            <a:off x="2803797" y="719903"/>
            <a:ext cx="6008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School Bus Services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906B5E-7C4B-223A-715E-841173ADEE01}"/>
              </a:ext>
            </a:extLst>
          </p:cNvPr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8BD60-29A1-E51F-BF9A-7141963E9482}"/>
              </a:ext>
            </a:extLst>
          </p:cNvPr>
          <p:cNvSpPr/>
          <p:nvPr/>
        </p:nvSpPr>
        <p:spPr>
          <a:xfrm>
            <a:off x="1438749" y="5602758"/>
            <a:ext cx="9326488" cy="1070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3800" b="1" kern="1400">
                <a:solidFill>
                  <a:schemeClr val="bg1"/>
                </a:solidFill>
                <a:latin typeface="Calibri" panose="020F0502020204030204" pitchFamily="34" charset="0"/>
              </a:rPr>
              <a:t>Bus fare is £1 per journey </a:t>
            </a:r>
            <a:endParaRPr lang="en-GB" sz="3800" kern="14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>
                <a:solidFill>
                  <a:srgbClr val="212120"/>
                </a:solidFill>
                <a:latin typeface="Calibri" panose="020F0502020204030204" pitchFamily="34" charset="0"/>
              </a:rPr>
              <a:t> </a:t>
            </a:r>
            <a:endParaRPr lang="en-GB" sz="1200" kern="1400">
              <a:ln>
                <a:noFill/>
              </a:ln>
              <a:solidFill>
                <a:srgbClr val="21212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6E3243E-7495-EC59-5BCB-5279318C7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58" y="21392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8177B5-A305-7027-A5AB-F107E2A6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045559"/>
              </p:ext>
            </p:extLst>
          </p:nvPr>
        </p:nvGraphicFramePr>
        <p:xfrm>
          <a:off x="2048256" y="2036555"/>
          <a:ext cx="8111744" cy="336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936">
                  <a:extLst>
                    <a:ext uri="{9D8B030D-6E8A-4147-A177-3AD203B41FA5}">
                      <a16:colId xmlns:a16="http://schemas.microsoft.com/office/drawing/2014/main" val="195660167"/>
                    </a:ext>
                  </a:extLst>
                </a:gridCol>
                <a:gridCol w="2027936">
                  <a:extLst>
                    <a:ext uri="{9D8B030D-6E8A-4147-A177-3AD203B41FA5}">
                      <a16:colId xmlns:a16="http://schemas.microsoft.com/office/drawing/2014/main" val="1942802781"/>
                    </a:ext>
                  </a:extLst>
                </a:gridCol>
                <a:gridCol w="2027936">
                  <a:extLst>
                    <a:ext uri="{9D8B030D-6E8A-4147-A177-3AD203B41FA5}">
                      <a16:colId xmlns:a16="http://schemas.microsoft.com/office/drawing/2014/main" val="2754015304"/>
                    </a:ext>
                  </a:extLst>
                </a:gridCol>
                <a:gridCol w="2027936">
                  <a:extLst>
                    <a:ext uri="{9D8B030D-6E8A-4147-A177-3AD203B41FA5}">
                      <a16:colId xmlns:a16="http://schemas.microsoft.com/office/drawing/2014/main" val="2764303987"/>
                    </a:ext>
                  </a:extLst>
                </a:gridCol>
              </a:tblGrid>
              <a:tr h="474776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771 - </a:t>
                      </a:r>
                      <a:r>
                        <a:rPr lang="en-GB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Towerhill</a:t>
                      </a:r>
                      <a:r>
                        <a:rPr lang="en-GB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/Quarry Green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93259"/>
                  </a:ext>
                </a:extLst>
              </a:tr>
              <a:tr h="427299"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  <a:latin typeface="+mn-lt"/>
                        </a:rPr>
                        <a:t>Morning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  <a:latin typeface="+mn-lt"/>
                        </a:rPr>
                        <a:t>After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122612"/>
                  </a:ext>
                </a:extLst>
              </a:tr>
              <a:tr h="615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Bank Lane/Windermere Drive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07:50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Kirkby High School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15:20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27295"/>
                  </a:ext>
                </a:extLst>
              </a:tr>
              <a:tr h="615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Headbolt</a:t>
                      </a: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Lane/County road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08:00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Kirkby Station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15:30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20492"/>
                  </a:ext>
                </a:extLst>
              </a:tr>
              <a:tr h="615033"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  <a:latin typeface="+mn-lt"/>
                        </a:rPr>
                        <a:t>Quarry Green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  <a:latin typeface="+mn-lt"/>
                        </a:rPr>
                        <a:t>08:13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Headbolt</a:t>
                      </a: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Lane/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County Rd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15:35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92041"/>
                  </a:ext>
                </a:extLst>
              </a:tr>
              <a:tr h="310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Kirkby Station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08:18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Windermere Drive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15:45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5142"/>
                  </a:ext>
                </a:extLst>
              </a:tr>
              <a:tr h="310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Kirkby High School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08:30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Quarry Green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15:55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14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937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812D1-6577-FD69-1488-233FB467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A1F9252-DB09-FAD2-FEAB-2751ADC7E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D7AD84-BA44-16D0-50D0-D7531E252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3EC941-9950-1EE2-D8FF-F46B7BF78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B7369C-A8D9-81DD-B76D-6E3F4405DBB8}"/>
              </a:ext>
            </a:extLst>
          </p:cNvPr>
          <p:cNvSpPr/>
          <p:nvPr/>
        </p:nvSpPr>
        <p:spPr>
          <a:xfrm>
            <a:off x="2803797" y="719903"/>
            <a:ext cx="6008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School Bus Services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FF3CA-2A35-9659-ECB4-2B9871665AAB}"/>
              </a:ext>
            </a:extLst>
          </p:cNvPr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2556C-1B95-9C5B-0BD5-BB474F29AFB7}"/>
              </a:ext>
            </a:extLst>
          </p:cNvPr>
          <p:cNvSpPr/>
          <p:nvPr/>
        </p:nvSpPr>
        <p:spPr>
          <a:xfrm>
            <a:off x="1438749" y="5602758"/>
            <a:ext cx="9326488" cy="1070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3800" b="1" kern="1400">
                <a:solidFill>
                  <a:schemeClr val="bg1"/>
                </a:solidFill>
                <a:latin typeface="Calibri" panose="020F0502020204030204" pitchFamily="34" charset="0"/>
              </a:rPr>
              <a:t>Bus fare is £1 per journey </a:t>
            </a:r>
            <a:endParaRPr lang="en-GB" sz="3800" kern="14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>
                <a:solidFill>
                  <a:srgbClr val="212120"/>
                </a:solidFill>
                <a:latin typeface="Calibri" panose="020F0502020204030204" pitchFamily="34" charset="0"/>
              </a:rPr>
              <a:t> </a:t>
            </a:r>
            <a:endParaRPr lang="en-GB" sz="1200" kern="1400">
              <a:ln>
                <a:noFill/>
              </a:ln>
              <a:solidFill>
                <a:srgbClr val="21212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0B94D8E-BDEB-B982-2240-A6A33F9DC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58" y="21392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2B5BF1-5764-5B7D-D14F-B30C46418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0129"/>
              </p:ext>
            </p:extLst>
          </p:nvPr>
        </p:nvGraphicFramePr>
        <p:xfrm>
          <a:off x="2048256" y="2036555"/>
          <a:ext cx="8111744" cy="336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936">
                  <a:extLst>
                    <a:ext uri="{9D8B030D-6E8A-4147-A177-3AD203B41FA5}">
                      <a16:colId xmlns:a16="http://schemas.microsoft.com/office/drawing/2014/main" val="195660167"/>
                    </a:ext>
                  </a:extLst>
                </a:gridCol>
                <a:gridCol w="2027936">
                  <a:extLst>
                    <a:ext uri="{9D8B030D-6E8A-4147-A177-3AD203B41FA5}">
                      <a16:colId xmlns:a16="http://schemas.microsoft.com/office/drawing/2014/main" val="1942802781"/>
                    </a:ext>
                  </a:extLst>
                </a:gridCol>
                <a:gridCol w="2027936">
                  <a:extLst>
                    <a:ext uri="{9D8B030D-6E8A-4147-A177-3AD203B41FA5}">
                      <a16:colId xmlns:a16="http://schemas.microsoft.com/office/drawing/2014/main" val="2754015304"/>
                    </a:ext>
                  </a:extLst>
                </a:gridCol>
                <a:gridCol w="2027936">
                  <a:extLst>
                    <a:ext uri="{9D8B030D-6E8A-4147-A177-3AD203B41FA5}">
                      <a16:colId xmlns:a16="http://schemas.microsoft.com/office/drawing/2014/main" val="2764303987"/>
                    </a:ext>
                  </a:extLst>
                </a:gridCol>
              </a:tblGrid>
              <a:tr h="474776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772 - Northwood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93259"/>
                  </a:ext>
                </a:extLst>
              </a:tr>
              <a:tr h="427299"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  <a:latin typeface="+mn-lt"/>
                        </a:rPr>
                        <a:t>Morning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  <a:latin typeface="+mn-lt"/>
                        </a:rPr>
                        <a:t>After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122612"/>
                  </a:ext>
                </a:extLst>
              </a:tr>
              <a:tr h="615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All Saints School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08:05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Kirkby High School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15:20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27295"/>
                  </a:ext>
                </a:extLst>
              </a:tr>
              <a:tr h="615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Bramcote Walk  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08:10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Simonswood Walk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15:30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20492"/>
                  </a:ext>
                </a:extLst>
              </a:tr>
              <a:tr h="615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Quarry Green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08:13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Quarry Green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15:32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92041"/>
                  </a:ext>
                </a:extLst>
              </a:tr>
              <a:tr h="310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Simonswood</a:t>
                      </a: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Walk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08:20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Bramcote Walk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15:35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5142"/>
                  </a:ext>
                </a:extLst>
              </a:tr>
              <a:tr h="310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Kirkby High School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08:30</a:t>
                      </a:r>
                      <a:endParaRPr lang="en-GB" sz="1200" b="1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All Saints Sch</a:t>
                      </a:r>
                      <a:endParaRPr lang="en-GB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15:40</a:t>
                      </a:r>
                      <a:endParaRPr lang="en-GB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14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42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44985" y="670717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The Canteen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2014" y="1696222"/>
            <a:ext cx="1016267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Cashless biometric system on Arbor</a:t>
            </a:r>
            <a:endParaRPr lang="en-GB" sz="300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Allergies – complete dietary requirements details form ASAP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Those eligible for free school meals will have money added automatically </a:t>
            </a:r>
          </a:p>
        </p:txBody>
      </p:sp>
      <p:pic>
        <p:nvPicPr>
          <p:cNvPr id="10" name="Picture 9" descr="HINGED-SANDWICH-WEDGES[1]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89" y="4417420"/>
            <a:ext cx="2165059" cy="1645205"/>
          </a:xfrm>
          <a:prstGeom prst="rect">
            <a:avLst/>
          </a:prstGeom>
          <a:noFill/>
          <a:ln w="9525" algn="in">
            <a:solidFill>
              <a:schemeClr val="dk1">
                <a:lumMod val="0"/>
                <a:lumOff val="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0" descr="schoolscanner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14" y="4409615"/>
            <a:ext cx="2324242" cy="1660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691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547" y="715203"/>
            <a:ext cx="64139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Year 7 Team Building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173" y="21388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3912" y="2725946"/>
            <a:ext cx="6096000" cy="3120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>
                <a:solidFill>
                  <a:srgbClr val="212120"/>
                </a:solidFill>
                <a:latin typeface="Calibri" panose="020F0502020204030204" pitchFamily="34" charset="0"/>
              </a:rPr>
              <a:t> </a:t>
            </a:r>
            <a:endParaRPr lang="en-GB" sz="1200" kern="1400">
              <a:ln>
                <a:noFill/>
              </a:ln>
              <a:solidFill>
                <a:srgbClr val="21212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155A8-3FB7-C3BA-9B29-4610C2101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84" y="1881179"/>
            <a:ext cx="3097616" cy="205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91CAF-D688-350C-241B-8E039AD3B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001" y="1888458"/>
            <a:ext cx="3165087" cy="2030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A2C99A-6790-B99E-85D3-132CAF5B4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261" y="4144767"/>
            <a:ext cx="3273677" cy="203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AC2B9A-A32A-C3B7-A648-70852A00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808" y="1881179"/>
            <a:ext cx="3574445" cy="2037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D210AF-0965-9B58-DA62-83BDA66D82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678" y="4153466"/>
            <a:ext cx="3256805" cy="20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95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038" y="763129"/>
            <a:ext cx="6696064" cy="156966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How can you support </a:t>
            </a:r>
          </a:p>
          <a:p>
            <a:pPr algn="ctr"/>
            <a:r>
              <a:rPr lang="en-GB" sz="4800" b="1">
                <a:solidFill>
                  <a:schemeClr val="bg1"/>
                </a:solidFill>
              </a:rPr>
              <a:t>your child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2586" y="2116058"/>
            <a:ext cx="99339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300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Ensure your child is prepared for school each 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Be extra vigilant with social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bg1"/>
                </a:solidFill>
              </a:rPr>
              <a:t>Keep up to date with the Arbor app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</p:spTree>
    <p:extLst>
      <p:ext uri="{BB962C8B-B14F-4D97-AF65-F5344CB8AC3E}">
        <p14:creationId xmlns:p14="http://schemas.microsoft.com/office/powerpoint/2010/main" val="2363868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5560" y="771144"/>
            <a:ext cx="7272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b="1">
                <a:solidFill>
                  <a:schemeClr val="bg1"/>
                </a:solidFill>
              </a:rPr>
              <a:t>If</a:t>
            </a:r>
            <a:r>
              <a:rPr lang="en-GB" sz="3000" b="1"/>
              <a:t> </a:t>
            </a:r>
            <a:r>
              <a:rPr lang="en-GB" sz="3000" b="1">
                <a:solidFill>
                  <a:schemeClr val="bg1"/>
                </a:solidFill>
              </a:rPr>
              <a:t>the member of staff you need to speak to is unavailable…</a:t>
            </a:r>
            <a:endParaRPr lang="en-GB" sz="30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209" y="1916192"/>
            <a:ext cx="104751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u="sng">
                <a:solidFill>
                  <a:schemeClr val="bg1"/>
                </a:solidFill>
              </a:rPr>
              <a:t>Unless it is an emergency</a:t>
            </a:r>
            <a:r>
              <a:rPr lang="en-GB" sz="2600">
                <a:solidFill>
                  <a:schemeClr val="bg1"/>
                </a:solidFill>
              </a:rPr>
              <a:t>, please avoid coming to reception and asking to see a specific member of staff as they are likely to be teaching or in a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</a:rPr>
              <a:t>Please ring or email </a:t>
            </a:r>
            <a:r>
              <a:rPr lang="en-GB" sz="2600">
                <a:solidFill>
                  <a:schemeClr val="bg1"/>
                </a:solidFill>
                <a:hlinkClick r:id="rId6"/>
              </a:rPr>
              <a:t>admin@kirkbyhighschool.net</a:t>
            </a:r>
            <a:r>
              <a:rPr lang="en-GB" sz="2600">
                <a:solidFill>
                  <a:schemeClr val="bg1"/>
                </a:solidFill>
              </a:rPr>
              <a:t> and request an appointment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</a:rPr>
              <a:t>Please do not email staff directly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</a:rPr>
              <a:t>Leave a message with the office and someone will get back to you (may sometimes be after 3pm)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</a:rPr>
              <a:t>An emergency situation will be treated differently</a:t>
            </a:r>
          </a:p>
        </p:txBody>
      </p:sp>
    </p:spTree>
    <p:extLst>
      <p:ext uri="{BB962C8B-B14F-4D97-AF65-F5344CB8AC3E}">
        <p14:creationId xmlns:p14="http://schemas.microsoft.com/office/powerpoint/2010/main" val="156990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847528" y="1160748"/>
            <a:ext cx="79682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800" b="1">
                <a:solidFill>
                  <a:schemeClr val="bg1"/>
                </a:solidFill>
                <a:latin typeface="Century Gothic" panose="020B0502020202020204" pitchFamily="34" charset="0"/>
              </a:rPr>
              <a:t>Year 7 Student</a:t>
            </a:r>
          </a:p>
          <a:p>
            <a:pPr algn="ctr"/>
            <a:r>
              <a:rPr lang="en-GB" sz="3800" b="1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br>
              <a:rPr lang="en-GB" sz="38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800" b="1">
                <a:solidFill>
                  <a:schemeClr val="bg1"/>
                </a:solidFill>
                <a:latin typeface="Century Gothic" panose="020B0502020202020204" pitchFamily="34" charset="0"/>
              </a:rPr>
              <a:t>Jamie Saad</a:t>
            </a:r>
            <a:endParaRPr lang="en-GB" sz="38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3470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1389" y="1013827"/>
            <a:ext cx="4641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Our Philosophy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9656" y="2564904"/>
            <a:ext cx="6175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Maximising our Potential</a:t>
            </a:r>
          </a:p>
        </p:txBody>
      </p:sp>
      <p:pic>
        <p:nvPicPr>
          <p:cNvPr id="3074" name="Picture 2" descr="KirkbyHigh-38 y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697397"/>
            <a:ext cx="2692400" cy="17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7" name="Picture 5" descr="KirkbyHigh-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34" y="3678347"/>
            <a:ext cx="2751138" cy="18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436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6764" y="5888728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8041" y="1277759"/>
            <a:ext cx="75880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800">
                <a:solidFill>
                  <a:schemeClr val="bg1"/>
                </a:solidFill>
              </a:rPr>
              <a:t>Thank you for choosing Kirkby High School</a:t>
            </a:r>
          </a:p>
          <a:p>
            <a:pPr algn="ctr"/>
            <a:endParaRPr lang="en-GB" sz="3800">
              <a:solidFill>
                <a:schemeClr val="bg1"/>
              </a:solidFill>
            </a:endParaRPr>
          </a:p>
          <a:p>
            <a:pPr algn="ctr"/>
            <a:r>
              <a:rPr lang="en-GB" sz="3800">
                <a:solidFill>
                  <a:schemeClr val="bg1"/>
                </a:solidFill>
              </a:rPr>
              <a:t>Any questions or concerns, please email </a:t>
            </a:r>
            <a:r>
              <a:rPr lang="en-GB" sz="3800">
                <a:solidFill>
                  <a:schemeClr val="bg1"/>
                </a:solidFill>
                <a:hlinkClick r:id="rId6"/>
              </a:rPr>
              <a:t>transition@kirkbyhighschool.net</a:t>
            </a:r>
            <a:endParaRPr lang="en-GB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7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79776" y="894936"/>
            <a:ext cx="3199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Our Vision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948" y="1844824"/>
            <a:ext cx="1108989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</a:rPr>
              <a:t>A community driven by high expectations</a:t>
            </a:r>
          </a:p>
          <a:p>
            <a:pPr algn="ctr"/>
            <a:r>
              <a:rPr lang="en-GB" sz="4000">
                <a:solidFill>
                  <a:schemeClr val="bg1"/>
                </a:solidFill>
              </a:rPr>
              <a:t>and mutual respect providing all</a:t>
            </a:r>
          </a:p>
          <a:p>
            <a:pPr algn="ctr"/>
            <a:r>
              <a:rPr lang="en-GB" sz="4000">
                <a:solidFill>
                  <a:schemeClr val="bg1"/>
                </a:solidFill>
              </a:rPr>
              <a:t>individuals with the belief and opportunities </a:t>
            </a:r>
          </a:p>
          <a:p>
            <a:pPr algn="ctr"/>
            <a:r>
              <a:rPr lang="en-GB" sz="4000">
                <a:solidFill>
                  <a:schemeClr val="bg1"/>
                </a:solidFill>
              </a:rPr>
              <a:t>to succeed now and in the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EA915-A534-798A-60A2-9EAA06C719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33" y="4673231"/>
            <a:ext cx="1979275" cy="1319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D1E5B-0663-D6BC-9337-16663BF88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5" y="3993742"/>
            <a:ext cx="1046052" cy="1569078"/>
          </a:xfrm>
          <a:prstGeom prst="rect">
            <a:avLst/>
          </a:prstGeom>
        </p:spPr>
      </p:pic>
      <p:pic>
        <p:nvPicPr>
          <p:cNvPr id="7" name="Picture 6" descr="A picture containing person, tennis, racket, holding&#10;&#10;Description automatically generated">
            <a:extLst>
              <a:ext uri="{FF2B5EF4-FFF2-40B4-BE49-F238E27FC236}">
                <a16:creationId xmlns:a16="http://schemas.microsoft.com/office/drawing/2014/main" id="{AE859DBF-8132-8226-9130-69C2185806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4717481"/>
            <a:ext cx="1846522" cy="1231015"/>
          </a:xfrm>
          <a:prstGeom prst="rect">
            <a:avLst/>
          </a:prstGeom>
        </p:spPr>
      </p:pic>
      <p:pic>
        <p:nvPicPr>
          <p:cNvPr id="8" name="Picture 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E2032C3-0F28-ABDC-3D62-02D388165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12" y="4468028"/>
            <a:ext cx="1159129" cy="17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4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721" y="476672"/>
            <a:ext cx="4210696" cy="58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1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65572" y="482996"/>
            <a:ext cx="44133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200">
                <a:solidFill>
                  <a:schemeClr val="bg1"/>
                </a:solidFill>
              </a:rPr>
              <a:t>The Kirkby Code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0262" y="1177171"/>
            <a:ext cx="4304007" cy="705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>
                <a:solidFill>
                  <a:schemeClr val="bg1"/>
                </a:solidFill>
              </a:rPr>
              <a:t>Our Curriculum for Behaviour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5B791-176D-EBD8-BA18-39DB151C6C9D}"/>
              </a:ext>
            </a:extLst>
          </p:cNvPr>
          <p:cNvSpPr txBox="1"/>
          <p:nvPr/>
        </p:nvSpPr>
        <p:spPr>
          <a:xfrm>
            <a:off x="1010606" y="2010258"/>
            <a:ext cx="98429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Allow teachers to teach, and students to learn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Do things first time, every time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Be prepared to learn, with the correct equipment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Be respectful to others and our environment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Do all things to the best of my ability</a:t>
            </a:r>
          </a:p>
        </p:txBody>
      </p:sp>
    </p:spTree>
    <p:extLst>
      <p:ext uri="{BB962C8B-B14F-4D97-AF65-F5344CB8AC3E}">
        <p14:creationId xmlns:p14="http://schemas.microsoft.com/office/powerpoint/2010/main" val="217449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859514" y="1863536"/>
            <a:ext cx="8280920" cy="2808312"/>
          </a:xfrm>
        </p:spPr>
        <p:txBody>
          <a:bodyPr>
            <a:noAutofit/>
          </a:bodyPr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Mrs Butler</a:t>
            </a:r>
            <a:br>
              <a:rPr lang="en-GB" b="1">
                <a:latin typeface="Century Gothic" panose="020B0502020202020204" pitchFamily="34" charset="0"/>
              </a:rPr>
            </a:br>
            <a:r>
              <a:rPr lang="en-GB" b="1">
                <a:latin typeface="Century Gothic" panose="020B0502020202020204" pitchFamily="34" charset="0"/>
              </a:rPr>
              <a:t>Assistant </a:t>
            </a:r>
            <a:r>
              <a:rPr lang="en-GB" b="1" err="1">
                <a:latin typeface="Century Gothic" panose="020B0502020202020204" pitchFamily="34" charset="0"/>
              </a:rPr>
              <a:t>Headteacher</a:t>
            </a:r>
            <a:r>
              <a:rPr lang="en-GB" b="1">
                <a:latin typeface="Century Gothic" panose="020B0502020202020204" pitchFamily="34" charset="0"/>
              </a:rPr>
              <a:t> Transition and Year 7 Link</a:t>
            </a:r>
            <a:br>
              <a:rPr lang="en-GB" sz="5400" b="1">
                <a:latin typeface="Comic Sans MS" pitchFamily="66" charset="0"/>
              </a:rPr>
            </a:br>
            <a:endParaRPr lang="en-GB" sz="5400" b="1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661248"/>
            <a:ext cx="1380138" cy="681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77" y="4871058"/>
            <a:ext cx="1580379" cy="15803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4668" y="5877272"/>
            <a:ext cx="293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Maximising Our Potential</a:t>
            </a:r>
          </a:p>
        </p:txBody>
      </p:sp>
      <p:pic>
        <p:nvPicPr>
          <p:cNvPr id="7" name="Picture 6" descr="A person and child looking at a book&#10;&#10;Description automatically generated">
            <a:extLst>
              <a:ext uri="{FF2B5EF4-FFF2-40B4-BE49-F238E27FC236}">
                <a16:creationId xmlns:a16="http://schemas.microsoft.com/office/drawing/2014/main" id="{9681710E-BFE6-BE2A-108A-2CF6BA998E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63" b="529"/>
          <a:stretch/>
        </p:blipFill>
        <p:spPr>
          <a:xfrm>
            <a:off x="4748985" y="3815535"/>
            <a:ext cx="2714391" cy="19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3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665572" y="3809788"/>
            <a:ext cx="4532995" cy="134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GB" sz="5300" b="1">
                <a:latin typeface="Comic Sans MS" pitchFamily="66" charset="0"/>
              </a:rPr>
            </a:br>
            <a:r>
              <a:rPr lang="en-GB" sz="5300" b="1">
                <a:latin typeface="Comic Sans MS" pitchFamily="66" charset="0"/>
              </a:rPr>
              <a:t> </a:t>
            </a:r>
            <a:br>
              <a:rPr lang="en-GB" sz="3100" b="1">
                <a:latin typeface="Comic Sans MS" pitchFamily="66" charset="0"/>
              </a:rPr>
            </a:br>
            <a:endParaRPr lang="en-GB" sz="3100" b="1">
              <a:latin typeface="Comic Sans MS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637093"/>
            <a:ext cx="1380138" cy="68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912638" cy="136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941168"/>
            <a:ext cx="1580379" cy="15803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76061" y="691371"/>
            <a:ext cx="3743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Attendance</a:t>
            </a:r>
            <a:endParaRPr lang="en-GB" sz="48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24EF7-C077-692E-0AF7-0360A3883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08" y="1794637"/>
            <a:ext cx="6904255" cy="38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58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9446E3B9E50E45A6D4979FE62C2BE7" ma:contentTypeVersion="18" ma:contentTypeDescription="Create a new document." ma:contentTypeScope="" ma:versionID="c9b5856d795e5747e045187b8b845d68">
  <xsd:schema xmlns:xsd="http://www.w3.org/2001/XMLSchema" xmlns:xs="http://www.w3.org/2001/XMLSchema" xmlns:p="http://schemas.microsoft.com/office/2006/metadata/properties" xmlns:ns2="71bb5c59-bb23-4f87-a3c8-72495daeed14" xmlns:ns3="77c1e340-8a70-47d3-9c07-fe14e38cfcd1" targetNamespace="http://schemas.microsoft.com/office/2006/metadata/properties" ma:root="true" ma:fieldsID="451661bb14160d673fda2df67f539fb5" ns2:_="" ns3:_="">
    <xsd:import namespace="71bb5c59-bb23-4f87-a3c8-72495daeed14"/>
    <xsd:import namespace="77c1e340-8a70-47d3-9c07-fe14e38cfcd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TaxCatchAll" minOccurs="0"/>
                <xsd:element ref="ns3:lcf76f155ced4ddcb4097134ff3c332f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b5c59-bb23-4f87-a3c8-72495daeed1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9" nillable="true" ma:displayName="Taxonomy Catch All Column" ma:hidden="true" ma:list="{f3b319a4-f2ee-40ef-91b5-bf40531bf69c}" ma:internalName="TaxCatchAll" ma:showField="CatchAllData" ma:web="71bb5c59-bb23-4f87-a3c8-72495daee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1e340-8a70-47d3-9c07-fe14e38cfc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bcd5a62-a70c-4280-b521-17f27abcce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bb5c59-bb23-4f87-a3c8-72495daeed14">QAVVN2VFFF5T-415663010-213425</_dlc_DocId>
    <_dlc_DocIdUrl xmlns="71bb5c59-bb23-4f87-a3c8-72495daeed14">
      <Url>https://rowanlearningtrustwigan.sharepoint.com/sites/Kirkby_AllStaff/_layouts/15/DocIdRedir.aspx?ID=QAVVN2VFFF5T-415663010-213425</Url>
      <Description>QAVVN2VFFF5T-415663010-213425</Description>
    </_dlc_DocIdUrl>
    <TaxCatchAll xmlns="71bb5c59-bb23-4f87-a3c8-72495daeed14" xsi:nil="true"/>
    <lcf76f155ced4ddcb4097134ff3c332f xmlns="77c1e340-8a70-47d3-9c07-fe14e38cfcd1">
      <Terms xmlns="http://schemas.microsoft.com/office/infopath/2007/PartnerControls"/>
    </lcf76f155ced4ddcb4097134ff3c332f>
    <SharedWithUsers xmlns="71bb5c59-bb23-4f87-a3c8-72495daeed14">
      <UserInfo>
        <DisplayName>Rigby J</DisplayName>
        <AccountId>30</AccountId>
        <AccountType/>
      </UserInfo>
      <UserInfo>
        <DisplayName>Dobson A</DisplayName>
        <AccountId>19</AccountId>
        <AccountType/>
      </UserInfo>
      <UserInfo>
        <DisplayName>Ellis M</DisplayName>
        <AccountId>123</AccountId>
        <AccountType/>
      </UserInfo>
      <UserInfo>
        <DisplayName>Butler R</DisplayName>
        <AccountId>48</AccountId>
        <AccountType/>
      </UserInfo>
      <UserInfo>
        <DisplayName>Morrin L</DisplayName>
        <AccountId>69</AccountId>
        <AccountType/>
      </UserInfo>
      <UserInfo>
        <DisplayName>Kelly R</DisplayName>
        <AccountId>20</AccountId>
        <AccountType/>
      </UserInfo>
      <UserInfo>
        <DisplayName>Dahl L</DisplayName>
        <AccountId>29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B2457E3-BCE5-4DD8-91E1-F6991CA6C0DB}">
  <ds:schemaRefs>
    <ds:schemaRef ds:uri="71bb5c59-bb23-4f87-a3c8-72495daeed14"/>
    <ds:schemaRef ds:uri="77c1e340-8a70-47d3-9c07-fe14e38cfc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E8BBB52-19D7-4174-95DF-1B4439EADDE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6C346E4-46D3-449D-ACA1-AB01DEA3F4F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F37EAFF-EF23-4516-A28D-9BC0A04D2C05}">
  <ds:schemaRefs>
    <ds:schemaRef ds:uri="71bb5c59-bb23-4f87-a3c8-72495daeed14"/>
    <ds:schemaRef ds:uri="77c1e340-8a70-47d3-9c07-fe14e38cfc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39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Custom Design</vt:lpstr>
      <vt:lpstr>Ion Boardroom</vt:lpstr>
      <vt:lpstr>   </vt:lpstr>
      <vt:lpstr>Headteacher  Mrs Dobson </vt:lpstr>
      <vt:lpstr>PowerPoint Presentation</vt:lpstr>
      <vt:lpstr>   </vt:lpstr>
      <vt:lpstr>   </vt:lpstr>
      <vt:lpstr>   </vt:lpstr>
      <vt:lpstr>   </vt:lpstr>
      <vt:lpstr>Mrs Butler Assistant Headteacher Transition and Year 7 Link </vt:lpstr>
      <vt:lpstr>   </vt:lpstr>
      <vt:lpstr> 0% to 4% then you are…    </vt:lpstr>
      <vt:lpstr>PowerPoint Presentation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PowerPoint Presentation</vt:lpstr>
      <vt:lpstr>PowerPoint Presentation</vt:lpstr>
      <vt:lpstr>   </vt:lpstr>
      <vt:lpstr>   </vt:lpstr>
      <vt:lpstr>   </vt:lpstr>
      <vt:lpstr>   </vt:lpstr>
      <vt:lpstr>   </vt:lpstr>
      <vt:lpstr>   </vt:lpstr>
    </vt:vector>
  </TitlesOfParts>
  <Company>Hawkley Hall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Rimmer P</dc:creator>
  <cp:revision>1</cp:revision>
  <cp:lastPrinted>2025-06-19T13:28:29Z</cp:lastPrinted>
  <dcterms:created xsi:type="dcterms:W3CDTF">2011-09-19T08:49:53Z</dcterms:created>
  <dcterms:modified xsi:type="dcterms:W3CDTF">2025-06-19T16:14:49Z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6400.00000000000</vt:lpwstr>
  </property>
  <property fmtid="{D5CDD505-2E9C-101B-9397-08002B2CF9AE}" pid="3" name="ContentTypeId">
    <vt:lpwstr>0x010100569446E3B9E50E45A6D4979FE62C2BE7</vt:lpwstr>
  </property>
  <property fmtid="{D5CDD505-2E9C-101B-9397-08002B2CF9AE}" pid="4" name="MediaServiceImageTags">
    <vt:lpwstr/>
  </property>
  <property fmtid="{D5CDD505-2E9C-101B-9397-08002B2CF9AE}" pid="5" name="_dlc_DocIdItemGuid">
    <vt:lpwstr>d7025c48-e2a0-4b07-a13e-8a88192feb64</vt:lpwstr>
  </property>
</Properties>
</file>