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765" r:id="rId6"/>
  </p:sldMasterIdLst>
  <p:notesMasterIdLst>
    <p:notesMasterId r:id="rId19"/>
  </p:notesMasterIdLst>
  <p:handoutMasterIdLst>
    <p:handoutMasterId r:id="rId20"/>
  </p:handoutMasterIdLst>
  <p:sldIdLst>
    <p:sldId id="398" r:id="rId7"/>
    <p:sldId id="391" r:id="rId8"/>
    <p:sldId id="329" r:id="rId9"/>
    <p:sldId id="401" r:id="rId10"/>
    <p:sldId id="326" r:id="rId11"/>
    <p:sldId id="399" r:id="rId12"/>
    <p:sldId id="390" r:id="rId13"/>
    <p:sldId id="393" r:id="rId14"/>
    <p:sldId id="392" r:id="rId15"/>
    <p:sldId id="400" r:id="rId16"/>
    <p:sldId id="389" r:id="rId17"/>
    <p:sldId id="388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09C"/>
    <a:srgbClr val="99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22711-A8C2-4A0C-BE4F-882AA3B61924}" v="1" dt="2024-03-18T20:28:10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71" autoAdjust="0"/>
  </p:normalViewPr>
  <p:slideViewPr>
    <p:cSldViewPr>
      <p:cViewPr varScale="1">
        <p:scale>
          <a:sx n="114" d="100"/>
          <a:sy n="114" d="100"/>
        </p:scale>
        <p:origin x="58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6253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94620169-3E59-4EE4-B48D-D86ED48A3225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5" cy="49625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9ACDC3BB-26BC-477E-ADE2-AC45152C0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7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923288B8-A493-4AC7-927F-DAD73745DFD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4B357053-489D-4AF0-9DE0-0DE15CC7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6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57053-489D-4AF0-9DE0-0DE15CC736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5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7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0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8CE0A-600D-7805-1C2D-0764892F5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656" y="404664"/>
            <a:ext cx="1250323" cy="140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AE7E8-D080-A3F7-FAC7-CB364A1DC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32" y="6038154"/>
            <a:ext cx="1642747" cy="6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8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2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5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6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32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4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1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6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2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28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3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72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41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40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78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3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3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3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4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8000"/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1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2314376-9178-4A73-A346-8C3EA261FC0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DAC319F-A436-45B8-BA73-7AA9236F1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653961" y="633755"/>
            <a:ext cx="8711952" cy="4896544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Kirkby High School </a:t>
            </a:r>
            <a:br>
              <a:rPr lang="en-GB" sz="5400" b="1" dirty="0">
                <a:latin typeface="Century Gothic" panose="020B0502020202020204" pitchFamily="34" charset="0"/>
              </a:rPr>
            </a:br>
            <a:r>
              <a:rPr lang="en-GB" sz="5400" b="1" dirty="0">
                <a:latin typeface="Century Gothic" panose="020B0502020202020204" pitchFamily="34" charset="0"/>
              </a:rPr>
              <a:t>Initial Information Evening</a:t>
            </a:r>
            <a:br>
              <a:rPr lang="en-GB" sz="5400" b="1" dirty="0">
                <a:latin typeface="Comic Sans MS" pitchFamily="66" charset="0"/>
              </a:rPr>
            </a:br>
            <a:r>
              <a:rPr lang="en-GB" sz="5400" b="1" dirty="0">
                <a:latin typeface="Comic Sans MS" pitchFamily="66" charset="0"/>
              </a:rPr>
              <a:t> </a:t>
            </a:r>
            <a:br>
              <a:rPr lang="en-GB" sz="5400" b="1" dirty="0">
                <a:latin typeface="Comic Sans MS" pitchFamily="66" charset="0"/>
              </a:rPr>
            </a:br>
            <a:br>
              <a:rPr lang="en-GB" sz="5400" b="1" dirty="0">
                <a:latin typeface="Comic Sans MS" pitchFamily="66" charset="0"/>
              </a:rPr>
            </a:b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69711" y="2733008"/>
            <a:ext cx="24477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Mrs Dobson</a:t>
            </a:r>
          </a:p>
          <a:p>
            <a:r>
              <a:rPr lang="en-GB" dirty="0" err="1">
                <a:solidFill>
                  <a:schemeClr val="bg1"/>
                </a:solidFill>
              </a:rPr>
              <a:t>Headteacher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Mrs Butler </a:t>
            </a:r>
          </a:p>
          <a:p>
            <a:r>
              <a:rPr lang="en-GB" dirty="0">
                <a:solidFill>
                  <a:schemeClr val="bg1"/>
                </a:solidFill>
              </a:rPr>
              <a:t>Assistant</a:t>
            </a:r>
          </a:p>
          <a:p>
            <a:r>
              <a:rPr lang="en-GB" dirty="0" err="1">
                <a:solidFill>
                  <a:schemeClr val="bg1"/>
                </a:solidFill>
              </a:rPr>
              <a:t>Headteacher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Thursday 21st </a:t>
            </a:r>
          </a:p>
          <a:p>
            <a:r>
              <a:rPr lang="en-GB" dirty="0">
                <a:solidFill>
                  <a:schemeClr val="bg1"/>
                </a:solidFill>
              </a:rPr>
              <a:t>March 2024</a:t>
            </a:r>
          </a:p>
          <a:p>
            <a:r>
              <a:rPr lang="en-GB" dirty="0">
                <a:solidFill>
                  <a:schemeClr val="bg1"/>
                </a:solidFill>
              </a:rPr>
              <a:t>5:00pm</a:t>
            </a:r>
            <a:r>
              <a:rPr lang="en-GB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841" y="404665"/>
            <a:ext cx="912638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42" y="5531761"/>
            <a:ext cx="1380138" cy="681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56" y="3082026"/>
            <a:ext cx="4192920" cy="2790303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661248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9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03D6-CDFD-761B-3B46-99797600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980728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Opportunities</a:t>
            </a:r>
          </a:p>
        </p:txBody>
      </p:sp>
      <p:pic>
        <p:nvPicPr>
          <p:cNvPr id="6" name="Picture 5" descr="Logo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21288"/>
            <a:ext cx="74295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50391-BD67-9732-9023-6B3DF650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6" y="2723296"/>
            <a:ext cx="3580549" cy="2377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4CAE4-84A3-100C-633E-0620EA65B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2723296"/>
            <a:ext cx="2746508" cy="2686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A04AA-1069-E3A5-C87B-4982D8557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4" y="2723296"/>
            <a:ext cx="3003029" cy="40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1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980728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Important 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BAB408-4694-4F8E-819E-D6F756E4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286555"/>
            <a:ext cx="10945216" cy="4108152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chemeClr val="tx1"/>
                </a:solidFill>
              </a:rPr>
              <a:t>Friday 26</a:t>
            </a:r>
            <a:r>
              <a:rPr lang="en-GB" sz="2600" b="1" baseline="30000" dirty="0">
                <a:solidFill>
                  <a:schemeClr val="tx1"/>
                </a:solidFill>
              </a:rPr>
              <a:t>th</a:t>
            </a:r>
            <a:r>
              <a:rPr lang="en-GB" sz="2600" b="1" dirty="0">
                <a:solidFill>
                  <a:schemeClr val="tx1"/>
                </a:solidFill>
              </a:rPr>
              <a:t> April </a:t>
            </a:r>
            <a:r>
              <a:rPr lang="en-GB" sz="2600" dirty="0">
                <a:solidFill>
                  <a:schemeClr val="tx1"/>
                </a:solidFill>
              </a:rPr>
              <a:t>– Welcome pack sent out</a:t>
            </a: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b="1" dirty="0">
                <a:solidFill>
                  <a:schemeClr val="tx1"/>
                </a:solidFill>
              </a:rPr>
              <a:t>Wednesday 12</a:t>
            </a:r>
            <a:r>
              <a:rPr lang="en-GB" sz="2600" b="1" baseline="30000" dirty="0">
                <a:solidFill>
                  <a:schemeClr val="tx1"/>
                </a:solidFill>
              </a:rPr>
              <a:t>th</a:t>
            </a:r>
            <a:r>
              <a:rPr lang="en-GB" sz="2600" b="1" dirty="0">
                <a:solidFill>
                  <a:schemeClr val="tx1"/>
                </a:solidFill>
              </a:rPr>
              <a:t> and 19</a:t>
            </a:r>
            <a:r>
              <a:rPr lang="en-GB" sz="2600" b="1" baseline="30000" dirty="0">
                <a:solidFill>
                  <a:schemeClr val="tx1"/>
                </a:solidFill>
              </a:rPr>
              <a:t>th</a:t>
            </a:r>
            <a:r>
              <a:rPr lang="en-GB" sz="2600" b="1" dirty="0">
                <a:solidFill>
                  <a:schemeClr val="tx1"/>
                </a:solidFill>
              </a:rPr>
              <a:t> June </a:t>
            </a:r>
            <a:r>
              <a:rPr lang="en-GB" sz="2600" dirty="0">
                <a:solidFill>
                  <a:schemeClr val="tx1"/>
                </a:solidFill>
              </a:rPr>
              <a:t>– Additional transition afternoons for specific students</a:t>
            </a: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b="1" dirty="0">
                <a:solidFill>
                  <a:schemeClr val="tx1"/>
                </a:solidFill>
              </a:rPr>
              <a:t>Thursday 20</a:t>
            </a:r>
            <a:r>
              <a:rPr lang="en-GB" sz="2600" b="1" baseline="30000" dirty="0">
                <a:solidFill>
                  <a:schemeClr val="tx1"/>
                </a:solidFill>
              </a:rPr>
              <a:t>th</a:t>
            </a:r>
            <a:r>
              <a:rPr lang="en-GB" sz="2600" b="1" dirty="0">
                <a:solidFill>
                  <a:schemeClr val="tx1"/>
                </a:solidFill>
              </a:rPr>
              <a:t> June </a:t>
            </a:r>
            <a:r>
              <a:rPr lang="en-GB" sz="2600" dirty="0">
                <a:solidFill>
                  <a:schemeClr val="tx1"/>
                </a:solidFill>
              </a:rPr>
              <a:t>– Transition evening (4:00pm-6:00pm)</a:t>
            </a: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b="1" dirty="0">
                <a:solidFill>
                  <a:schemeClr val="tx1"/>
                </a:solidFill>
              </a:rPr>
              <a:t>Friday 28</a:t>
            </a:r>
            <a:r>
              <a:rPr lang="en-GB" sz="2600" b="1" baseline="30000" dirty="0">
                <a:solidFill>
                  <a:schemeClr val="tx1"/>
                </a:solidFill>
              </a:rPr>
              <a:t>th</a:t>
            </a:r>
            <a:r>
              <a:rPr lang="en-GB" sz="2600" b="1" dirty="0">
                <a:solidFill>
                  <a:schemeClr val="tx1"/>
                </a:solidFill>
              </a:rPr>
              <a:t> June </a:t>
            </a:r>
            <a:r>
              <a:rPr lang="en-GB" sz="2600" dirty="0">
                <a:solidFill>
                  <a:schemeClr val="tx1"/>
                </a:solidFill>
              </a:rPr>
              <a:t>– Transition day for all students</a:t>
            </a:r>
          </a:p>
          <a:p>
            <a:endParaRPr lang="en-GB" dirty="0"/>
          </a:p>
        </p:txBody>
      </p:sp>
      <p:pic>
        <p:nvPicPr>
          <p:cNvPr id="4" name="Picture 3" descr="Logo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21288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908720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F0C405-2862-47E2-9EC6-90E4386C991C}"/>
              </a:ext>
            </a:extLst>
          </p:cNvPr>
          <p:cNvSpPr txBox="1">
            <a:spLocks/>
          </p:cNvSpPr>
          <p:nvPr/>
        </p:nvSpPr>
        <p:spPr>
          <a:xfrm>
            <a:off x="1199456" y="2749848"/>
            <a:ext cx="5260265" cy="410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/>
              <a:t>If you have any further questions, please contact us:</a:t>
            </a:r>
          </a:p>
          <a:p>
            <a:pPr marL="0" indent="0">
              <a:buNone/>
            </a:pPr>
            <a:r>
              <a:rPr lang="en-GB" sz="2600" b="1" dirty="0"/>
              <a:t>Telephone: </a:t>
            </a:r>
            <a:r>
              <a:rPr lang="en-GB" sz="2600" dirty="0"/>
              <a:t>0151 4778710</a:t>
            </a:r>
          </a:p>
          <a:p>
            <a:pPr marL="0" indent="0">
              <a:buNone/>
            </a:pPr>
            <a:r>
              <a:rPr lang="en-GB" sz="2600" b="1" dirty="0"/>
              <a:t>Email: </a:t>
            </a:r>
            <a:r>
              <a:rPr lang="en-GB" sz="2600" dirty="0"/>
              <a:t>transition@kirkbyhighschool.net</a:t>
            </a:r>
          </a:p>
          <a:p>
            <a:endParaRPr lang="en-GB" dirty="0"/>
          </a:p>
        </p:txBody>
      </p:sp>
      <p:pic>
        <p:nvPicPr>
          <p:cNvPr id="6" name="Picture 5" descr="Logo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11268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348880"/>
            <a:ext cx="11784632" cy="3632180"/>
          </a:xfrm>
          <a:prstGeom prst="rect">
            <a:avLst/>
          </a:prstGeom>
        </p:spPr>
      </p:pic>
      <p:pic>
        <p:nvPicPr>
          <p:cNvPr id="3" name="Picture 2" descr="Logo&#10;&#10;Description automatically generated with low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15704"/>
            <a:ext cx="742950" cy="742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26A18-82C2-1B7D-9959-D8F3A37C9B5F}"/>
              </a:ext>
            </a:extLst>
          </p:cNvPr>
          <p:cNvSpPr txBox="1"/>
          <p:nvPr/>
        </p:nvSpPr>
        <p:spPr>
          <a:xfrm>
            <a:off x="3791744" y="764704"/>
            <a:ext cx="609460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Kirkby High School </a:t>
            </a:r>
            <a:endParaRPr lang="en-GB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5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15" y="980728"/>
            <a:ext cx="6571060" cy="530223"/>
          </a:xfrm>
        </p:spPr>
        <p:txBody>
          <a:bodyPr/>
          <a:lstStyle/>
          <a:p>
            <a:pPr algn="ctr"/>
            <a:r>
              <a:rPr lang="en-GB" sz="4800" dirty="0"/>
              <a:t>Our Mission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7648" y="28529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MAXIMISING OUR POTENTIAL</a:t>
            </a:r>
          </a:p>
        </p:txBody>
      </p:sp>
      <p:pic>
        <p:nvPicPr>
          <p:cNvPr id="5" name="Picture 4" descr="Logo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77272"/>
            <a:ext cx="742950" cy="742950"/>
          </a:xfrm>
          <a:prstGeom prst="rect">
            <a:avLst/>
          </a:prstGeom>
        </p:spPr>
      </p:pic>
      <p:pic>
        <p:nvPicPr>
          <p:cNvPr id="4098" name="Picture 2" descr="KirkbyHigh-37 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83" y="4051861"/>
            <a:ext cx="3709124" cy="247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9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15" y="980728"/>
            <a:ext cx="6571060" cy="530223"/>
          </a:xfrm>
        </p:spPr>
        <p:txBody>
          <a:bodyPr/>
          <a:lstStyle/>
          <a:p>
            <a:pPr algn="ctr"/>
            <a:r>
              <a:rPr lang="en-GB" sz="4800" dirty="0"/>
              <a:t>Our Vision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448" y="2852936"/>
            <a:ext cx="972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A community driven by high expectations and mutual respect providing all individuals with the belief and opportunities to succeed now and in the future</a:t>
            </a:r>
          </a:p>
        </p:txBody>
      </p:sp>
      <p:pic>
        <p:nvPicPr>
          <p:cNvPr id="5" name="Picture 4" descr="Logo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77272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980728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The Kirkby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131" y="2974975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GB" sz="3800" dirty="0"/>
              <a:t>Resilience</a:t>
            </a:r>
          </a:p>
          <a:p>
            <a:r>
              <a:rPr lang="en-GB" sz="3800" dirty="0"/>
              <a:t>Confidence</a:t>
            </a:r>
          </a:p>
          <a:p>
            <a:r>
              <a:rPr lang="en-GB" sz="3800" dirty="0"/>
              <a:t>Aspiration</a:t>
            </a:r>
          </a:p>
          <a:p>
            <a:r>
              <a:rPr lang="en-GB" sz="3800" dirty="0"/>
              <a:t>Respect</a:t>
            </a:r>
          </a:p>
          <a:p>
            <a:r>
              <a:rPr lang="en-GB" sz="3800" dirty="0"/>
              <a:t>Kindness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Logo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19800"/>
            <a:ext cx="742950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72ABF0-005D-DA61-A3F6-CAB87BA3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2348880"/>
            <a:ext cx="3012270" cy="42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539849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The Kirkby Code</a:t>
            </a:r>
          </a:p>
        </p:txBody>
      </p:sp>
      <p:pic>
        <p:nvPicPr>
          <p:cNvPr id="6" name="Picture 5" descr="Logo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19800"/>
            <a:ext cx="742950" cy="74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93B4F-7AE9-9BEF-DD53-051BF76B5BB8}"/>
              </a:ext>
            </a:extLst>
          </p:cNvPr>
          <p:cNvSpPr txBox="1"/>
          <p:nvPr/>
        </p:nvSpPr>
        <p:spPr>
          <a:xfrm>
            <a:off x="2927648" y="1331449"/>
            <a:ext cx="76328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bg1"/>
                </a:solidFill>
              </a:rPr>
              <a:t>Our curriculum for behaviour</a:t>
            </a:r>
          </a:p>
          <a:p>
            <a:endParaRPr lang="en-GB" sz="3400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20CF5E-24E8-8F6A-C463-8DE28008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11" y="2492896"/>
            <a:ext cx="10700372" cy="3416300"/>
          </a:xfrm>
        </p:spPr>
        <p:txBody>
          <a:bodyPr>
            <a:normAutofit fontScale="92500"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Allow teachers to teach, and students to learn</a:t>
            </a:r>
          </a:p>
          <a:p>
            <a:r>
              <a:rPr lang="en-GB" sz="3600" dirty="0">
                <a:solidFill>
                  <a:schemeClr val="tx1"/>
                </a:solidFill>
              </a:rPr>
              <a:t>Do things first time, every time</a:t>
            </a:r>
          </a:p>
          <a:p>
            <a:r>
              <a:rPr lang="en-GB" sz="3600" dirty="0">
                <a:solidFill>
                  <a:schemeClr val="tx1"/>
                </a:solidFill>
              </a:rPr>
              <a:t>Be prepared to learn, with the correct equipment</a:t>
            </a:r>
          </a:p>
          <a:p>
            <a:r>
              <a:rPr lang="en-GB" sz="3600" dirty="0">
                <a:solidFill>
                  <a:schemeClr val="tx1"/>
                </a:solidFill>
              </a:rPr>
              <a:t>Be respectful to others and our environment</a:t>
            </a:r>
          </a:p>
          <a:p>
            <a:r>
              <a:rPr lang="en-GB" sz="3600" dirty="0">
                <a:solidFill>
                  <a:schemeClr val="tx1"/>
                </a:solidFill>
              </a:rPr>
              <a:t>Do all things to the best of my ability</a:t>
            </a:r>
          </a:p>
          <a:p>
            <a:endParaRPr lang="en-GB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98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7520-4E04-DA3C-454C-F4031D21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821" y="692696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Support Triangle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3DF8EA-02B4-4872-0BB0-F7B1F8D08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79" y="2420888"/>
            <a:ext cx="4464496" cy="4325600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999270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320E-3161-77A0-0A2F-EB57845B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13" y="836712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KHS Dance Club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4" y="2298075"/>
            <a:ext cx="2592288" cy="3882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624" y="2420888"/>
            <a:ext cx="2570276" cy="3852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083" y="3429000"/>
            <a:ext cx="3456384" cy="2279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4332" r="5242" b="4070"/>
          <a:stretch/>
        </p:blipFill>
        <p:spPr bwMode="auto">
          <a:xfrm>
            <a:off x="9355177" y="2276872"/>
            <a:ext cx="2664296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6" descr="Logo&#10;&#10;Description automatically generated with low confiden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" y="6034397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03D6-CDFD-761B-3B46-99797600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980728"/>
            <a:ext cx="8761413" cy="706964"/>
          </a:xfrm>
        </p:spPr>
        <p:txBody>
          <a:bodyPr/>
          <a:lstStyle/>
          <a:p>
            <a:pPr algn="ctr"/>
            <a:r>
              <a:rPr lang="en-GB" sz="4800" dirty="0"/>
              <a:t>Attendance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068823"/>
            <a:ext cx="3562518" cy="2373955"/>
          </a:xfrm>
          <a:prstGeom prst="rect">
            <a:avLst/>
          </a:prstGeom>
        </p:spPr>
      </p:pic>
      <p:pic>
        <p:nvPicPr>
          <p:cNvPr id="5" name="Picture 2" descr="KirkbyHigh-38 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077146"/>
            <a:ext cx="3547403" cy="236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 descr="Logo&#10;&#10;Description automatically generated with low confidenc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21288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414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bb5c59-bb23-4f87-a3c8-72495daeed14">QAVVN2VFFF5T-415663010-182564</_dlc_DocId>
    <_dlc_DocIdUrl xmlns="71bb5c59-bb23-4f87-a3c8-72495daeed14">
      <Url>https://rowanlearningtrustwigan.sharepoint.com/sites/Kirkby_AllStaff/_layouts/15/DocIdRedir.aspx?ID=QAVVN2VFFF5T-415663010-182564</Url>
      <Description>QAVVN2VFFF5T-415663010-182564</Description>
    </_dlc_DocIdUrl>
    <TaxCatchAll xmlns="71bb5c59-bb23-4f87-a3c8-72495daeed14" xsi:nil="true"/>
    <lcf76f155ced4ddcb4097134ff3c332f xmlns="77c1e340-8a70-47d3-9c07-fe14e38cfcd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446E3B9E50E45A6D4979FE62C2BE7" ma:contentTypeVersion="17" ma:contentTypeDescription="Create a new document." ma:contentTypeScope="" ma:versionID="82438395e491d1a209ad00afa7223f16">
  <xsd:schema xmlns:xsd="http://www.w3.org/2001/XMLSchema" xmlns:xs="http://www.w3.org/2001/XMLSchema" xmlns:p="http://schemas.microsoft.com/office/2006/metadata/properties" xmlns:ns2="71bb5c59-bb23-4f87-a3c8-72495daeed14" xmlns:ns3="77c1e340-8a70-47d3-9c07-fe14e38cfcd1" targetNamespace="http://schemas.microsoft.com/office/2006/metadata/properties" ma:root="true" ma:fieldsID="19da631955f9191207306defffa91536" ns2:_="" ns3:_="">
    <xsd:import namespace="71bb5c59-bb23-4f87-a3c8-72495daeed14"/>
    <xsd:import namespace="77c1e340-8a70-47d3-9c07-fe14e38cfcd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TaxCatchAll" minOccurs="0"/>
                <xsd:element ref="ns3:lcf76f155ced4ddcb4097134ff3c332f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b5c59-bb23-4f87-a3c8-72495daeed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9" nillable="true" ma:displayName="Taxonomy Catch All Column" ma:hidden="true" ma:list="{f3b319a4-f2ee-40ef-91b5-bf40531bf69c}" ma:internalName="TaxCatchAll" ma:showField="CatchAllData" ma:web="71bb5c59-bb23-4f87-a3c8-72495daee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1e340-8a70-47d3-9c07-fe14e38cfc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bcd5a62-a70c-4280-b521-17f27abcce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1C7595-AB1E-4E5D-A780-8EEA82A5BC90}">
  <ds:schemaRefs>
    <ds:schemaRef ds:uri="http://schemas.microsoft.com/office/2006/metadata/properties"/>
    <ds:schemaRef ds:uri="http://schemas.microsoft.com/office/infopath/2007/PartnerControls"/>
    <ds:schemaRef ds:uri="71bb5c59-bb23-4f87-a3c8-72495daeed14"/>
    <ds:schemaRef ds:uri="77c1e340-8a70-47d3-9c07-fe14e38cfcd1"/>
  </ds:schemaRefs>
</ds:datastoreItem>
</file>

<file path=customXml/itemProps2.xml><?xml version="1.0" encoding="utf-8"?>
<ds:datastoreItem xmlns:ds="http://schemas.openxmlformats.org/officeDocument/2006/customXml" ds:itemID="{3A3FFE65-D97D-4CEC-BDC9-EF27616429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360DBA-9E7B-40BA-81EB-18CD85AA12E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1528C85-D027-4ACE-AFD7-A4E0AE37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bb5c59-bb23-4f87-a3c8-72495daeed14"/>
    <ds:schemaRef ds:uri="77c1e340-8a70-47d3-9c07-fe14e38cf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185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Ion Boardroom</vt:lpstr>
      <vt:lpstr>Kirkby High School  Initial Information Evening    </vt:lpstr>
      <vt:lpstr>PowerPoint Presentation</vt:lpstr>
      <vt:lpstr>Our Mission</vt:lpstr>
      <vt:lpstr>Our Vision</vt:lpstr>
      <vt:lpstr>The Kirkby Child</vt:lpstr>
      <vt:lpstr>The Kirkby Code</vt:lpstr>
      <vt:lpstr>Support Triangle</vt:lpstr>
      <vt:lpstr>KHS Dance Club</vt:lpstr>
      <vt:lpstr>Attendance</vt:lpstr>
      <vt:lpstr>Opportunities</vt:lpstr>
      <vt:lpstr>Important Dates</vt:lpstr>
      <vt:lpstr>Thank You</vt:lpstr>
    </vt:vector>
  </TitlesOfParts>
  <Company>Hawkley Hall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Rimmer P</dc:creator>
  <cp:lastModifiedBy>Butler R</cp:lastModifiedBy>
  <cp:revision>335</cp:revision>
  <cp:lastPrinted>2020-09-16T12:15:58Z</cp:lastPrinted>
  <dcterms:created xsi:type="dcterms:W3CDTF">2011-09-19T08:49:53Z</dcterms:created>
  <dcterms:modified xsi:type="dcterms:W3CDTF">2024-03-25T08:51:57Z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0x010100569446E3B9E50E45A6D4979FE62C2BE7</vt:lpwstr>
  </property>
  <property fmtid="{D5CDD505-2E9C-101B-9397-08002B2CF9AE}" pid="3" name="Order">
    <vt:r8>155800</vt:r8>
  </property>
  <property fmtid="{D5CDD505-2E9C-101B-9397-08002B2CF9AE}" pid="4" name="_dlc_DocIdItemGuid">
    <vt:lpwstr>e0a6b15c-07fe-4ceb-9c1a-907f3bdeb7e5</vt:lpwstr>
  </property>
  <property fmtid="{D5CDD505-2E9C-101B-9397-08002B2CF9AE}" pid="5" name="MediaServiceImageTags">
    <vt:lpwstr/>
  </property>
</Properties>
</file>