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BCE8-4D82-09FA-70A2-100504B7D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72C99-02E3-483B-852E-F2EE160EC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D87B7-654D-CD16-297D-865C4E20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6FC7D-EA08-2D1A-00E9-FC0F6241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41627-2AFD-9F1A-171D-E2B9B7FA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6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5A5C-7204-F8B2-61B1-7854F9F2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56659-4826-BA50-C1DB-7F412890C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C5C5B-E13F-54C0-4D9C-7E576777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3E40-5B4F-519D-9982-896CF432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93969-BA5D-3F4B-22EE-CD4E107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9EB23-9A7E-AD53-01D8-E86C20614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F754B-80E5-9143-049A-8CADEF22F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D7C63-5815-3F71-3DB6-8B283FFC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7F0BB-37D8-354C-BBDA-4BA644B2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4F41B-A520-B084-7829-C91EEC1EA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5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28BD-5DE7-4FB1-0EF7-75798836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83CD-DF0E-D14E-763D-DD3653E94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60D9-061F-2E64-99D7-514FB648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84261-2574-98D0-EA55-EBD7EAD9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8BDD3-67C8-00E5-2C66-3F7A5B33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8DCF-E3F3-02BC-99B7-9095412D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44551-75FA-1814-242F-2C999B8BB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87FEC-80D6-D4A6-B207-54828FD5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1AD9-E31E-E61A-EB84-E7F15FF3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1174E-5AFF-0206-7293-5122C52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030B-A1C3-1326-27C4-4FAA639D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D783-F790-CA17-F863-ADEBE10D6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414C0-B49A-5347-C458-5485A3DCA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DAB84-925F-9801-022B-CB2CACBC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987E4-47E1-168D-38A3-4404D0BE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71868-057D-D3AF-7B84-DC8A78E6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7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A113-5C83-4B10-7223-5F7069B1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4A511-6AE8-7769-9DCA-86AEE4DC9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38671-61A3-C70E-1CA7-6CB76BA24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0287F-3E6C-7F5F-0A44-002026D5C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37BAA-04F1-0C41-3883-BE303D1D2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F338E-0AB9-31BB-EC75-C1F7C0A4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AB7F3-562E-94F0-C0F1-C848A75A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17F90-2EEC-3EF9-B2E0-A9701B82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8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228A-2329-9F8D-6E09-A2AE6969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DEB96-909C-CFAB-90CB-9B50545C4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485A7-2D88-2F7F-BB69-578C9E8E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78473-F9C4-5FA0-518A-A81BD055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1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64283-36A4-33F4-CC30-BB753215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56968-BD1D-9678-48E6-1960FF11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243FC-63A9-AB4E-A6BD-7F8B9C2E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CF0F-63FF-CF10-5E03-CC322FD2F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0F55-C2C7-BAF7-EFC2-820E6785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90B0C-3EAC-5003-67B1-DD2F6CDE7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EC0A3-AD53-20DA-7DF5-BF6DBE07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59B28-80D0-A69B-2249-FD865BBD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5B330-4028-DEDF-8313-F38D238D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1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DF4C-C20B-7447-DAFC-57FEE1CF0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DEC0A-6FD7-078F-DC5C-7BE7A1FFA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C14F9-0780-14BC-8950-0710BA0F5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EC3EF-E8D9-F6F6-2CEE-D7CB14EA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D7C3D-6B8B-B1FB-631C-C42BA822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7BB03-E0AE-8F1A-F950-15714582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F615B-549D-925E-EEDE-78E639C5E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9D8D5-2822-6632-79A2-42987DD2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4B389-3885-CE09-7F0F-9C6A4C98D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948C-41B3-4D13-9291-098AC756288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43AB-9BCA-8AB4-D26F-E4CBCD704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A6268-C7DA-A9C8-E7C0-3EA195C66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CEFD-3631-42D5-A8BC-694193D41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5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E438AA-5265-62AE-CFB2-7DA43D886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0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Rigby J</dc:creator>
  <cp:lastModifiedBy>Rigby J</cp:lastModifiedBy>
  <cp:revision>1</cp:revision>
  <dcterms:created xsi:type="dcterms:W3CDTF">2024-01-15T10:12:41Z</dcterms:created>
  <dcterms:modified xsi:type="dcterms:W3CDTF">2024-01-15T10:16:16Z</dcterms:modified>
</cp:coreProperties>
</file>