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23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6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91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94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52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95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00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61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55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12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B4F-02E9-42A3-AFD9-C46F15375306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64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50B4F-02E9-42A3-AFD9-C46F15375306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7D399-C57F-4895-8CC2-B2A821D4F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20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https://s3.amazonaws.com/s3.aow.io/media/afh/05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28723"/>
            <a:ext cx="10515600" cy="961965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Trying out: Keep learning new things</a:t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5077096"/>
            <a:ext cx="5991808" cy="1379687"/>
          </a:xfrm>
          <a:ln w="381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Today’s </a:t>
            </a:r>
            <a:r>
              <a:rPr lang="en-GB" sz="2400" dirty="0"/>
              <a:t>action</a:t>
            </a:r>
            <a:r>
              <a:rPr lang="en-GB" sz="2400" dirty="0" smtClean="0"/>
              <a:t>:</a:t>
            </a: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What will you enjoy doing differently today?</a:t>
            </a:r>
          </a:p>
          <a:p>
            <a:pPr marL="0" indent="0">
              <a:buNone/>
            </a:pPr>
            <a:endParaRPr lang="en-GB" b="1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05692" y="1471749"/>
            <a:ext cx="3910148" cy="3139321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Trying new things can boost our confidence and bring a sense of achievement. But if lots of things are changing around us, it can feel overwhelming too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So if you haven't tried anything new recently, make a plan to do something different today. Or if your daily routines have recently changed, try to make the most of your new situation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425441" y="1471749"/>
            <a:ext cx="6130833" cy="341632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Here are some ideas to help you do something different or appreciate what's new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Listen to different music or a new podcast</a:t>
            </a:r>
            <a:r>
              <a:rPr lang="en-GB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Try out a new game, exercise or food</a:t>
            </a:r>
            <a:r>
              <a:rPr lang="en-GB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Look for the positive aspects in recent changes to your routine</a:t>
            </a:r>
            <a:r>
              <a:rPr lang="en-GB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Make time to do something you love but haven't done recently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8" name="Picture 7" descr="Livebetter"/>
          <p:cNvPicPr/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538" y="4707625"/>
            <a:ext cx="4410736" cy="20201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9645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Trying out: Keep learning new things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 with the people who matter to you</dc:title>
  <dc:creator>C Rimmer</dc:creator>
  <cp:lastModifiedBy>C Rimmer</cp:lastModifiedBy>
  <cp:revision>3</cp:revision>
  <dcterms:created xsi:type="dcterms:W3CDTF">2021-01-20T10:59:48Z</dcterms:created>
  <dcterms:modified xsi:type="dcterms:W3CDTF">2021-01-24T18:15:06Z</dcterms:modified>
</cp:coreProperties>
</file>