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30D52-64D3-432F-9A9B-57ACAC5F9675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C6FF-232E-49A9-A67C-79A39F90BD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434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30D52-64D3-432F-9A9B-57ACAC5F9675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C6FF-232E-49A9-A67C-79A39F90BD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758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30D52-64D3-432F-9A9B-57ACAC5F9675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C6FF-232E-49A9-A67C-79A39F90BD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938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30D52-64D3-432F-9A9B-57ACAC5F9675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C6FF-232E-49A9-A67C-79A39F90BD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031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30D52-64D3-432F-9A9B-57ACAC5F9675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C6FF-232E-49A9-A67C-79A39F90BD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868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30D52-64D3-432F-9A9B-57ACAC5F9675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C6FF-232E-49A9-A67C-79A39F90BD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218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30D52-64D3-432F-9A9B-57ACAC5F9675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C6FF-232E-49A9-A67C-79A39F90BD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202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30D52-64D3-432F-9A9B-57ACAC5F9675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C6FF-232E-49A9-A67C-79A39F90BD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937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30D52-64D3-432F-9A9B-57ACAC5F9675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C6FF-232E-49A9-A67C-79A39F90BD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462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30D52-64D3-432F-9A9B-57ACAC5F9675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C6FF-232E-49A9-A67C-79A39F90BD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901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30D52-64D3-432F-9A9B-57ACAC5F9675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FC6FF-232E-49A9-A67C-79A39F90BD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766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30D52-64D3-432F-9A9B-57ACAC5F9675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FC6FF-232E-49A9-A67C-79A39F90BD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38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t John's C of E Middle School Academy - Physical Education (PE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" y="955040"/>
            <a:ext cx="11679834" cy="488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u="sng" dirty="0"/>
              <a:t>GCSE PE</a:t>
            </a:r>
            <a:endParaRPr lang="en-GB" sz="6000" b="1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51182" t="17118" r="24783" b="60233"/>
          <a:stretch/>
        </p:blipFill>
        <p:spPr>
          <a:xfrm>
            <a:off x="9953625" y="170020"/>
            <a:ext cx="1859280" cy="9855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" y="1188473"/>
            <a:ext cx="7874000" cy="1200329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Consider opting for GCSE PE if you:</a:t>
            </a:r>
          </a:p>
          <a:p>
            <a:r>
              <a:rPr lang="en-US" b="1" dirty="0"/>
              <a:t>Participate in sports outside of school (good level of performance)</a:t>
            </a:r>
          </a:p>
          <a:p>
            <a:r>
              <a:rPr lang="en-US" b="1" dirty="0"/>
              <a:t>Have good English grades</a:t>
            </a:r>
          </a:p>
          <a:p>
            <a:r>
              <a:rPr lang="en-US" b="1" dirty="0"/>
              <a:t>Enjoy participating and are motivated in school PE lessons</a:t>
            </a:r>
            <a:endParaRPr lang="en-GB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25194" t="25637" r="26375" b="18254"/>
          <a:stretch/>
        </p:blipFill>
        <p:spPr>
          <a:xfrm>
            <a:off x="548640" y="2561275"/>
            <a:ext cx="4570167" cy="42357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1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8" t="22281" r="32518" b="12199"/>
          <a:stretch>
            <a:fillRect/>
          </a:stretch>
        </p:blipFill>
        <p:spPr bwMode="auto">
          <a:xfrm>
            <a:off x="8592185" y="1663470"/>
            <a:ext cx="3378142" cy="4880443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548640" y="5669280"/>
            <a:ext cx="1727200" cy="4673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B4707AE-051D-454A-A897-D1467AF20B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842096" y="27432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97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35</Words>
  <Application>Microsoft Office PowerPoint</Application>
  <PresentationFormat>Widescreen</PresentationFormat>
  <Paragraphs>5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GCSE PE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GCSE PE</dc:title>
  <dc:creator>Johnson P</dc:creator>
  <cp:lastModifiedBy>Kenny A</cp:lastModifiedBy>
  <cp:revision>12</cp:revision>
  <dcterms:created xsi:type="dcterms:W3CDTF">2021-01-27T11:43:11Z</dcterms:created>
  <dcterms:modified xsi:type="dcterms:W3CDTF">2021-01-29T17:38:17Z</dcterms:modified>
</cp:coreProperties>
</file>