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6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1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2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0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61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5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12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64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0B4F-02E9-42A3-AFD9-C46F1537530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0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Exercising: Take care of your body</a:t>
            </a:r>
            <a:br>
              <a:rPr lang="en-GB" b="1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077097"/>
            <a:ext cx="5622890" cy="1099866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Today’s action:</a:t>
            </a:r>
          </a:p>
          <a:p>
            <a:pPr marL="0" indent="0">
              <a:buNone/>
            </a:pPr>
            <a:r>
              <a:rPr lang="en-GB" b="1" dirty="0"/>
              <a:t>What will you do today to be active?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05692" y="1471749"/>
            <a:ext cx="3910148" cy="286232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Physical activity has great benefits for our mental health.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short walk can do wonders to boost happiness and even help us manage symptoms of depression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There are lots of simple ways to incorporate movement into your daily routine. 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25441" y="1471749"/>
            <a:ext cx="6130833" cy="313932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Here are some ideas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Get outside and do something active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Put on a song you love and have a daytime dance party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Set a timer to remind you to move every hour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You don’t even have to go outside -- so if you’re stuck indoors you can still take time to breathe and stretch.</a:t>
            </a: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044" y="4662994"/>
            <a:ext cx="4688230" cy="21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4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Exercising: Take care of your body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with the people who matter to you</dc:title>
  <dc:creator>C Rimmer</dc:creator>
  <cp:lastModifiedBy>C Rimmer</cp:lastModifiedBy>
  <cp:revision>2</cp:revision>
  <dcterms:created xsi:type="dcterms:W3CDTF">2021-01-20T10:59:48Z</dcterms:created>
  <dcterms:modified xsi:type="dcterms:W3CDTF">2021-01-21T16:59:58Z</dcterms:modified>
</cp:coreProperties>
</file>