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E824-2148-4DFB-97CB-A31C0065848C}" type="datetimeFigureOut">
              <a:rPr lang="en-GB" smtClean="0"/>
              <a:t>29/01/2021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EB0D-C014-496B-9BE2-548691D986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93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E824-2148-4DFB-97CB-A31C0065848C}" type="datetimeFigureOut">
              <a:rPr lang="en-GB" smtClean="0"/>
              <a:t>29/01/2021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EB0D-C014-496B-9BE2-548691D986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55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E824-2148-4DFB-97CB-A31C0065848C}" type="datetimeFigureOut">
              <a:rPr lang="en-GB" smtClean="0"/>
              <a:t>29/01/2021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EB0D-C014-496B-9BE2-548691D986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207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E824-2148-4DFB-97CB-A31C0065848C}" type="datetimeFigureOut">
              <a:rPr lang="en-GB" smtClean="0"/>
              <a:t>29/01/2021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EB0D-C014-496B-9BE2-548691D986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00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E824-2148-4DFB-97CB-A31C0065848C}" type="datetimeFigureOut">
              <a:rPr lang="en-GB" smtClean="0"/>
              <a:t>29/01/2021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EB0D-C014-496B-9BE2-548691D986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421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E824-2148-4DFB-97CB-A31C0065848C}" type="datetimeFigureOut">
              <a:rPr lang="en-GB" smtClean="0"/>
              <a:t>29/01/2021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EB0D-C014-496B-9BE2-548691D986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59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E824-2148-4DFB-97CB-A31C0065848C}" type="datetimeFigureOut">
              <a:rPr lang="en-GB" smtClean="0"/>
              <a:t>29/01/2021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EB0D-C014-496B-9BE2-548691D986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95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E824-2148-4DFB-97CB-A31C0065848C}" type="datetimeFigureOut">
              <a:rPr lang="en-GB" smtClean="0"/>
              <a:t>29/01/2021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EB0D-C014-496B-9BE2-548691D986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14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E824-2148-4DFB-97CB-A31C0065848C}" type="datetimeFigureOut">
              <a:rPr lang="en-GB" smtClean="0"/>
              <a:t>29/01/2021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EB0D-C014-496B-9BE2-548691D986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57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E824-2148-4DFB-97CB-A31C0065848C}" type="datetimeFigureOut">
              <a:rPr lang="en-GB" smtClean="0"/>
              <a:t>29/01/2021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EB0D-C014-496B-9BE2-548691D986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05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E824-2148-4DFB-97CB-A31C0065848C}" type="datetimeFigureOut">
              <a:rPr lang="en-GB" smtClean="0"/>
              <a:t>29/01/2021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EB0D-C014-496B-9BE2-548691D986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393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6E824-2148-4DFB-97CB-A31C0065848C}" type="datetimeFigureOut">
              <a:rPr lang="en-GB" smtClean="0"/>
              <a:t>29/01/2021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AEB0D-C014-496B-9BE2-548691D986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54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72043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Cambridge Nationals in Creative iMedia</a:t>
            </a:r>
            <a:endParaRPr lang="en-GB" sz="4800" dirty="0"/>
          </a:p>
        </p:txBody>
      </p:sp>
      <p:pic>
        <p:nvPicPr>
          <p:cNvPr id="3" name="Picture 2" descr="OCR logo - AVInteractiv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20" b="31310"/>
          <a:stretch/>
        </p:blipFill>
        <p:spPr bwMode="auto">
          <a:xfrm>
            <a:off x="8280072" y="84083"/>
            <a:ext cx="3810000" cy="14504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8164" y="1534510"/>
            <a:ext cx="1183782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What is Cambridge Nationals in Creative iMedia</a:t>
            </a:r>
            <a:endParaRPr lang="en-GB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Cambridge Nationals are </a:t>
            </a:r>
            <a:r>
              <a:rPr lang="en-GB" dirty="0" smtClean="0"/>
              <a:t>a vocational qualification designed to give students a more hands on approach to learning and allow students to explore key sections of the digital media field.</a:t>
            </a:r>
          </a:p>
          <a:p>
            <a:pPr algn="ctr"/>
            <a:r>
              <a:rPr lang="en-GB" b="1" u="sng" dirty="0" smtClean="0"/>
              <a:t>How will you be examined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You will complete 4 units of work which are all weighted equally and worth 25% of the final mark.  One unit involves a written exam of 1 hour and 15 minutes.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Two of the units are compulsory:</a:t>
            </a:r>
            <a:br>
              <a:rPr lang="en-GB" dirty="0" smtClean="0"/>
            </a:br>
            <a:endParaRPr lang="en-GB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Pre-production Skills – This unit is assessed in an written exam and looks at the documents used to plan digital artefacts such as mood boards, scripts, storyboards and visualisation diagrams.</a:t>
            </a:r>
            <a:br>
              <a:rPr lang="en-GB" sz="1600" dirty="0" smtClean="0"/>
            </a:br>
            <a:endParaRPr lang="en-GB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Creating Digital Graphics – This unit is based on controlled assessment and will consist of researching existing digital graphics, planning a digital graphic for a given scenario using pre-production documents, create a digital graphic and finally evaluate its suitability and fitness for purpose.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Two units are Optional and can be chosen from:</a:t>
            </a:r>
          </a:p>
          <a:p>
            <a:pPr lvl="1"/>
            <a:endParaRPr lang="en-GB" sz="1600" dirty="0" smtClean="0"/>
          </a:p>
          <a:p>
            <a:pPr lvl="1"/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Optional units are assessed in the same manner as the Creating Digital Graphics unit.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445074"/>
              </p:ext>
            </p:extLst>
          </p:nvPr>
        </p:nvGraphicFramePr>
        <p:xfrm>
          <a:off x="2140858" y="5780739"/>
          <a:ext cx="8128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82870770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99574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2D &amp; 3D digital characters</a:t>
                      </a:r>
                      <a:endParaRPr lang="en-GB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Websites</a:t>
                      </a:r>
                      <a:endParaRPr lang="en-GB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1743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Digital Animation</a:t>
                      </a:r>
                      <a:endParaRPr lang="en-GB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Interactive Multimedia Products</a:t>
                      </a:r>
                      <a:endParaRPr lang="en-GB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2436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48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4633</TotalTime>
  <Words>99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Rowan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Flynn I</dc:creator>
  <cp:lastModifiedBy>Kenny A</cp:lastModifiedBy>
  <cp:revision>17</cp:revision>
  <dcterms:created xsi:type="dcterms:W3CDTF">2021-01-22T11:56:54Z</dcterms:created>
  <dcterms:modified xsi:type="dcterms:W3CDTF">2021-01-29T17:44:52Z</dcterms:modified>
</cp:coreProperties>
</file>