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93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55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07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00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21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59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95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14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57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0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39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6E824-2148-4DFB-97CB-A31C0065848C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EB0D-C014-496B-9BE2-548691D986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R logo - AVInteractiv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31310"/>
          <a:stretch/>
        </p:blipFill>
        <p:spPr bwMode="auto">
          <a:xfrm>
            <a:off x="8280072" y="84083"/>
            <a:ext cx="3810000" cy="1450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87063" y="231228"/>
            <a:ext cx="631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GCSE Computer Science</a:t>
            </a:r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68164" y="1295024"/>
            <a:ext cx="118378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How you will be examined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Two examinations taken in year 11, each exam is 1 hour 30 minutes and worth 50% of the final mark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Component </a:t>
            </a:r>
            <a:r>
              <a:rPr lang="en-GB" sz="1600" dirty="0"/>
              <a:t>01</a:t>
            </a:r>
            <a:r>
              <a:rPr lang="en-GB" sz="1600" dirty="0" smtClean="0"/>
              <a:t> </a:t>
            </a:r>
            <a:r>
              <a:rPr lang="en-GB" sz="1600" dirty="0"/>
              <a:t>Computer </a:t>
            </a:r>
            <a:r>
              <a:rPr lang="en-GB" sz="1600" dirty="0" smtClean="0"/>
              <a:t>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Component 02 </a:t>
            </a:r>
            <a:r>
              <a:rPr lang="en-GB" sz="1600" dirty="0"/>
              <a:t>Computational thinking, algorithms and </a:t>
            </a:r>
            <a:r>
              <a:rPr lang="en-GB" sz="1600" dirty="0" smtClean="0"/>
              <a:t>programming</a:t>
            </a:r>
            <a:r>
              <a:rPr lang="en-GB" sz="1600" dirty="0"/>
              <a:t>.</a:t>
            </a:r>
            <a:endParaRPr lang="en-GB" b="1" u="sng" dirty="0" smtClean="0"/>
          </a:p>
          <a:p>
            <a:pPr algn="ctr"/>
            <a:r>
              <a:rPr lang="en-GB" b="1" u="sng" dirty="0" smtClean="0"/>
              <a:t>Course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Component 01: Computer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Introduction to </a:t>
            </a:r>
            <a:r>
              <a:rPr lang="en-GB" sz="1600" dirty="0"/>
              <a:t>the central processing unit (CPU), computer memory and storage, data representation, </a:t>
            </a:r>
            <a:r>
              <a:rPr lang="en-GB" sz="1600" dirty="0" smtClean="0"/>
              <a:t>wired </a:t>
            </a:r>
            <a:r>
              <a:rPr lang="en-GB" sz="1600" dirty="0"/>
              <a:t>and wireless </a:t>
            </a:r>
            <a:r>
              <a:rPr lang="en-GB" sz="1600" dirty="0" smtClean="0"/>
              <a:t>networks</a:t>
            </a:r>
            <a:r>
              <a:rPr lang="en-GB" sz="1600" dirty="0"/>
              <a:t>, network </a:t>
            </a:r>
            <a:r>
              <a:rPr lang="en-GB" sz="1600" dirty="0" smtClean="0"/>
              <a:t>topologies</a:t>
            </a:r>
            <a:r>
              <a:rPr lang="en-GB" sz="1600" dirty="0"/>
              <a:t>, system security and system software. It also looks at ethical, </a:t>
            </a:r>
            <a:r>
              <a:rPr lang="en-GB" sz="1600" dirty="0" smtClean="0"/>
              <a:t>legal</a:t>
            </a:r>
            <a:r>
              <a:rPr lang="en-GB" sz="1600" dirty="0"/>
              <a:t>, cultural and environmental </a:t>
            </a:r>
            <a:r>
              <a:rPr lang="en-GB" sz="1600" dirty="0" smtClean="0"/>
              <a:t>concerns </a:t>
            </a:r>
            <a:r>
              <a:rPr lang="en-GB" sz="1600" dirty="0"/>
              <a:t>associated with computer </a:t>
            </a:r>
            <a:r>
              <a:rPr lang="en-GB" sz="1600" dirty="0" smtClean="0"/>
              <a:t>science.</a:t>
            </a:r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Component 02: Computational thinking, algorithms and 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Students will </a:t>
            </a:r>
            <a:r>
              <a:rPr lang="en-GB" sz="1600" dirty="0"/>
              <a:t>develop skills and understanding in </a:t>
            </a:r>
            <a:r>
              <a:rPr lang="en-GB" sz="1600" dirty="0" smtClean="0"/>
              <a:t>computational </a:t>
            </a:r>
            <a:r>
              <a:rPr lang="en-GB" sz="1600" dirty="0"/>
              <a:t>thinking: algorithms, </a:t>
            </a:r>
            <a:r>
              <a:rPr lang="en-GB" sz="1600" dirty="0" smtClean="0"/>
              <a:t>programming </a:t>
            </a:r>
            <a:r>
              <a:rPr lang="en-GB" sz="1600" dirty="0"/>
              <a:t>techniques, producing robust </a:t>
            </a:r>
            <a:r>
              <a:rPr lang="en-GB" sz="1600" dirty="0" smtClean="0"/>
              <a:t>programs, computational </a:t>
            </a:r>
            <a:r>
              <a:rPr lang="en-GB" sz="1600" dirty="0"/>
              <a:t>logic and </a:t>
            </a:r>
            <a:r>
              <a:rPr lang="en-GB" sz="1600" dirty="0" smtClean="0"/>
              <a:t>translators.</a:t>
            </a:r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Practical 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During the course students will learn to program.  Programming is a very important and useful skill to learn and helps you to: breakdown problems effectively, solve complex problems and think logically.  Students </a:t>
            </a:r>
            <a:r>
              <a:rPr lang="en-GB" sz="1600" dirty="0"/>
              <a:t>will be assessed on these skills during the </a:t>
            </a:r>
            <a:r>
              <a:rPr lang="en-GB" sz="1600" dirty="0" smtClean="0"/>
              <a:t>written examinations</a:t>
            </a:r>
            <a:r>
              <a:rPr lang="en-GB" sz="1600" dirty="0"/>
              <a:t>, in particular </a:t>
            </a:r>
            <a:r>
              <a:rPr lang="en-GB" sz="1600" dirty="0" smtClean="0"/>
              <a:t>component </a:t>
            </a:r>
            <a:r>
              <a:rPr lang="en-GB" sz="1600" dirty="0"/>
              <a:t>02 </a:t>
            </a:r>
            <a:r>
              <a:rPr lang="en-GB" sz="1600" dirty="0" smtClean="0"/>
              <a:t>(</a:t>
            </a:r>
            <a:r>
              <a:rPr lang="en-GB" sz="1600" dirty="0"/>
              <a:t>section B</a:t>
            </a:r>
            <a:r>
              <a:rPr lang="en-GB" sz="1600" dirty="0" smtClean="0"/>
              <a:t>).</a:t>
            </a:r>
          </a:p>
          <a:p>
            <a:pPr algn="ctr"/>
            <a:r>
              <a:rPr lang="en-GB" b="1" u="sng" dirty="0" smtClean="0"/>
              <a:t>Course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Flipped learning method used to deliver the theory element of the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T.I.M.E. learning method used to allow students to learn programming a speed suitable to them as an individual.</a:t>
            </a:r>
          </a:p>
        </p:txBody>
      </p:sp>
      <p:pic>
        <p:nvPicPr>
          <p:cNvPr id="1041" name="Audio 104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0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30"/>
    </mc:Choice>
    <mc:Fallback xmlns="">
      <p:transition spd="slow" advTm="170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4.8|26.4|21.3|2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223</Words>
  <Application>Microsoft Office PowerPoint</Application>
  <PresentationFormat>Widescreen</PresentationFormat>
  <Paragraphs>17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The Rowan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Flynn I</dc:creator>
  <cp:lastModifiedBy>Kenny A</cp:lastModifiedBy>
  <cp:revision>21</cp:revision>
  <dcterms:created xsi:type="dcterms:W3CDTF">2021-01-22T11:56:54Z</dcterms:created>
  <dcterms:modified xsi:type="dcterms:W3CDTF">2021-01-29T17:45:29Z</dcterms:modified>
</cp:coreProperties>
</file>