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FD042-471D-4BDB-A52F-DACFAF96AA3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FD591-A6F7-4EA4-AEA1-B1E34FF547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265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08673-4C32-436E-97DB-B5AF2271D1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974B0B-40AF-46D2-AC1A-8DAF75088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81416-C09A-4BB5-9A74-29226F36F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3F852-5738-41E1-B9DE-468E58446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First Time, Every Time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8DACB-D189-4B82-82FA-6D6432F28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E5E4-37E2-4DD6-9EC9-62584F39C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31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D7F38-1E04-47CF-A035-25370003A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11AE6D-1E24-4D74-B4A7-AEDFE5D645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86ED8-B553-40DF-A299-A383596AE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4D522-2906-478E-B03E-DC320CCC6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First Time, Every Time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23BA5-A6F0-4BE6-91E5-97DD42BF0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E5E4-37E2-4DD6-9EC9-62584F39C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502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4158F4-886D-427E-8F3D-8740619030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7A0279-79E5-40DA-84BC-A7980D2061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DFE50-6857-4303-BB60-DD5B942E2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21A4B-19B3-45D2-B1B6-238DCCA43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First Time, Every Time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0BA6E-F23A-4C0C-9449-09E8CC709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E5E4-37E2-4DD6-9EC9-62584F39C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390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87" t="10964" r="5842" b="12379"/>
          <a:stretch/>
        </p:blipFill>
        <p:spPr>
          <a:xfrm>
            <a:off x="10951028" y="5443369"/>
            <a:ext cx="1240972" cy="1397177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04820" y="1397600"/>
            <a:ext cx="10515600" cy="5152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04820" y="360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1028" y="158773"/>
            <a:ext cx="1033671" cy="154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89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DC136-EFCA-4A72-B07D-1B8FBDE87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FC19B-A604-4C02-B835-D123125C9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03F79-B5BE-4D7E-9FB7-8A44124E8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49F24-19F7-4012-97DA-24D3A4E04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First Time, Every Time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AF3CA-F777-4CDA-9FB3-B835FB7DD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E5E4-37E2-4DD6-9EC9-62584F39C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620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6BC53-6CF0-448B-B8C5-CA432435A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40F5F6-1ADB-4391-9152-71BA17F74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0C07B-2BE7-4B2A-851D-39522F8B5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A5A06-9800-45C7-B6AB-8DC3AB40A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First Time, Every Time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41B64-0D37-41DB-A945-325526DB0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E5E4-37E2-4DD6-9EC9-62584F39C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5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881F6-2F50-4C30-B6E0-F4A365112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D6482-B439-43F9-A724-66B314D68F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EB625F-6664-4F9A-B1A6-C7F5E942D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D22BA6-1DCC-43DE-B90D-88F2C862B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C7DDC-D654-477E-BA34-FBE3ADD94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First Time, Every Time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9FCCC-29A4-4F37-B153-F09F06C1C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E5E4-37E2-4DD6-9EC9-62584F39C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41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7F5FE-2655-4CA9-A6E1-287DF74A0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51B26-1FB5-4FA7-A0DE-35C191B45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2EA1BD-1A2C-421E-A128-350B84E01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CB5204-13F9-4A45-A0A8-91EF5D1FCC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A99866-DEAB-45E8-B40F-2600812E15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313B3A-85DC-4EE3-87AB-90932558D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0B0653-864B-4BB4-BFBF-CEFA76FBB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First Time, Every Time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FC5167-022B-4805-A792-2FB216B57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E5E4-37E2-4DD6-9EC9-62584F39C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59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8C7AB-CFC3-474E-A3D1-99D919622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2D60EB-52A7-4A22-A3BA-4A7FED5D8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53C2EF-CE7A-4495-B06C-44EB32E6C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First Time, Every Time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907ABC-B01D-44EC-AE47-34F49EA7D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E5E4-37E2-4DD6-9EC9-62584F39C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416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7C8ACC-6E9B-4E38-8972-DDFAD701B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B111C5-0DEF-4A02-9BFB-D035FBC0A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First Time, Every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930E85-5612-4C9E-BF1C-1EEA5366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E5E4-37E2-4DD6-9EC9-62584F39C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00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302B0-BA9F-4577-94FC-060262653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69431-78EB-4D0A-BC0A-32360395D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5D84EF-CD10-41D7-9F5A-DB2C696B47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24FFD-0E39-46DB-A13A-ACAF4976A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4853DC-1FFB-43D3-9BF5-9DC16B2DE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First Time, Every Time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6544F-700E-4693-92B6-243563B69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E5E4-37E2-4DD6-9EC9-62584F39C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CCFE2-97DE-48ED-9F66-DF993D9F9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31C5F5-6664-424C-8DCA-E99F0CA0E0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20FB11-2904-47E1-883F-777C8DCFDC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D1113-56FA-4E21-8CFB-06E3203E5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FD718-92F3-40C4-9D79-855851E18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First Time, Every Time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A36612-FD70-428A-914F-067E4D49A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E5E4-37E2-4DD6-9EC9-62584F39C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30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B89B3F-E887-42EB-9432-1C60168B9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90ECB-974E-44A6-B266-6EE38D64C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1465D-F646-4235-9136-E44B89E0A2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700D2-07A3-45BF-9675-C73C1F5EC5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First Time, Every Time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E7AC5-85E0-48A0-8C27-FB1F8D3B0E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9E5E4-37E2-4DD6-9EC9-62584F39C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67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9164E6BE-E86B-4FD0-B0D2-EB97A0D74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2815" y="302976"/>
            <a:ext cx="5997437" cy="53602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Virtual Class Expectations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9977EEA-2310-444D-924C-50BA59E519E1}"/>
              </a:ext>
            </a:extLst>
          </p:cNvPr>
          <p:cNvSpPr txBox="1">
            <a:spLocks/>
          </p:cNvSpPr>
          <p:nvPr/>
        </p:nvSpPr>
        <p:spPr>
          <a:xfrm>
            <a:off x="1373259" y="1446277"/>
            <a:ext cx="8516548" cy="43513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/>
              <a:t>Be on time and have a positive attitude</a:t>
            </a:r>
          </a:p>
          <a:p>
            <a:r>
              <a:rPr lang="en-GB" sz="3600" dirty="0"/>
              <a:t>Come prepared with books/paper and a pen</a:t>
            </a:r>
          </a:p>
          <a:p>
            <a:r>
              <a:rPr lang="en-GB" sz="3600" dirty="0"/>
              <a:t>Participate in the group chat (Be respectful)</a:t>
            </a:r>
          </a:p>
          <a:p>
            <a:r>
              <a:rPr lang="en-GB" sz="3600" dirty="0"/>
              <a:t>Type any questions in the chat</a:t>
            </a:r>
          </a:p>
          <a:p>
            <a:r>
              <a:rPr lang="en-GB" sz="3600" dirty="0"/>
              <a:t>Try your best – Remember the Kirkby Code</a:t>
            </a:r>
          </a:p>
        </p:txBody>
      </p:sp>
    </p:spTree>
    <p:extLst>
      <p:ext uri="{BB962C8B-B14F-4D97-AF65-F5344CB8AC3E}">
        <p14:creationId xmlns:p14="http://schemas.microsoft.com/office/powerpoint/2010/main" val="4260709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998848A-E1BB-4CF1-BBC4-EC7E0B6BA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2815" y="302976"/>
            <a:ext cx="5997437" cy="53602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Kirkby Code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6BAD3-1405-474C-B817-BE0174B0B0EF}"/>
              </a:ext>
            </a:extLst>
          </p:cNvPr>
          <p:cNvSpPr txBox="1">
            <a:spLocks/>
          </p:cNvSpPr>
          <p:nvPr/>
        </p:nvSpPr>
        <p:spPr>
          <a:xfrm>
            <a:off x="1373259" y="1446277"/>
            <a:ext cx="8516548" cy="43513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600" dirty="0"/>
              <a:t>“</a:t>
            </a:r>
            <a:r>
              <a:rPr lang="en-GB" sz="3600" u="sng" dirty="0"/>
              <a:t>Learning</a:t>
            </a:r>
          </a:p>
          <a:p>
            <a:r>
              <a:rPr lang="en-GB" sz="3600" i="1" dirty="0"/>
              <a:t>Arrive on time to school and lessons.</a:t>
            </a:r>
          </a:p>
          <a:p>
            <a:r>
              <a:rPr lang="en-GB" sz="3600" i="1" dirty="0"/>
              <a:t>Be prepared to work, with the correct equipment.</a:t>
            </a:r>
          </a:p>
          <a:p>
            <a:r>
              <a:rPr lang="en-GB" sz="3600" i="1" dirty="0"/>
              <a:t>Respect everyone and everything.</a:t>
            </a:r>
          </a:p>
          <a:p>
            <a:r>
              <a:rPr lang="en-GB" sz="3600" i="1" dirty="0"/>
              <a:t>Allow pupils to learn and teachers to teach.</a:t>
            </a:r>
          </a:p>
          <a:p>
            <a:r>
              <a:rPr lang="en-GB" sz="3600" i="1" dirty="0"/>
              <a:t>Put your hand up to contribute to learning/discussions.”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89069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90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Virtual Class Expectations</vt:lpstr>
      <vt:lpstr>Kirkby Code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Class Expectations</dc:title>
  <dc:creator>McKendrick P</dc:creator>
  <cp:lastModifiedBy>Robinson C</cp:lastModifiedBy>
  <cp:revision>1</cp:revision>
  <dcterms:created xsi:type="dcterms:W3CDTF">2021-01-06T15:02:29Z</dcterms:created>
  <dcterms:modified xsi:type="dcterms:W3CDTF">2021-01-06T17:59:23Z</dcterms:modified>
</cp:coreProperties>
</file>