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DAC4-E785-4ED4-B584-DF529E3E369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8A1-F4F1-49A5-BE3C-39DD9937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74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DAC4-E785-4ED4-B584-DF529E3E369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8A1-F4F1-49A5-BE3C-39DD9937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55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DAC4-E785-4ED4-B584-DF529E3E369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8A1-F4F1-49A5-BE3C-39DD9937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26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DAC4-E785-4ED4-B584-DF529E3E369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8A1-F4F1-49A5-BE3C-39DD9937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48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DAC4-E785-4ED4-B584-DF529E3E369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8A1-F4F1-49A5-BE3C-39DD9937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85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DAC4-E785-4ED4-B584-DF529E3E369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8A1-F4F1-49A5-BE3C-39DD9937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7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DAC4-E785-4ED4-B584-DF529E3E369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8A1-F4F1-49A5-BE3C-39DD9937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99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DAC4-E785-4ED4-B584-DF529E3E369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8A1-F4F1-49A5-BE3C-39DD9937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5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DAC4-E785-4ED4-B584-DF529E3E369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8A1-F4F1-49A5-BE3C-39DD9937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2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DAC4-E785-4ED4-B584-DF529E3E369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8A1-F4F1-49A5-BE3C-39DD9937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09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DAC4-E785-4ED4-B584-DF529E3E369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8A1-F4F1-49A5-BE3C-39DD9937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51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9DAC4-E785-4ED4-B584-DF529E3E369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688A1-F4F1-49A5-BE3C-39DD9937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0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0" y="1"/>
            <a:ext cx="12192000" cy="429958"/>
          </a:xfrm>
          <a:prstGeom prst="rect">
            <a:avLst/>
          </a:prstGeom>
          <a:solidFill>
            <a:srgbClr val="7030A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KHS – English Faculty – English Literature Component 2 – A Christmas Carol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43261"/>
              </p:ext>
            </p:extLst>
          </p:nvPr>
        </p:nvGraphicFramePr>
        <p:xfrm>
          <a:off x="0" y="429959"/>
          <a:ext cx="608740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7402">
                  <a:extLst>
                    <a:ext uri="{9D8B030D-6E8A-4147-A177-3AD203B41FA5}">
                      <a16:colId xmlns:a16="http://schemas.microsoft.com/office/drawing/2014/main" val="3167847777"/>
                    </a:ext>
                  </a:extLst>
                </a:gridCol>
              </a:tblGrid>
              <a:tr h="339089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Plot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20813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2D48634-D451-4D44-84EE-BD41AED9E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72" t="15861" r="48257" b="13761"/>
          <a:stretch/>
        </p:blipFill>
        <p:spPr>
          <a:xfrm>
            <a:off x="-1" y="795719"/>
            <a:ext cx="6087402" cy="6062281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92A4FED-43A6-4C29-B59C-3253C7EDC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896188"/>
              </p:ext>
            </p:extLst>
          </p:nvPr>
        </p:nvGraphicFramePr>
        <p:xfrm>
          <a:off x="6104600" y="429959"/>
          <a:ext cx="6087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7400">
                  <a:extLst>
                    <a:ext uri="{9D8B030D-6E8A-4147-A177-3AD203B41FA5}">
                      <a16:colId xmlns:a16="http://schemas.microsoft.com/office/drawing/2014/main" val="3167847777"/>
                    </a:ext>
                  </a:extLst>
                </a:gridCol>
              </a:tblGrid>
              <a:tr h="339089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Key Quotations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208137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D5B5262B-775D-4F00-ADA7-C4DB08C91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74" t="17872" r="23968" b="13885"/>
          <a:stretch/>
        </p:blipFill>
        <p:spPr>
          <a:xfrm>
            <a:off x="6039443" y="795719"/>
            <a:ext cx="6152557" cy="606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9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58782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KHS – English Faculty – English Literature Component 2 – A Christmas Carol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CCFC38-7198-4AF0-8B58-5FCCE6877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6" t="15644" r="24242" b="13761"/>
          <a:stretch/>
        </p:blipFill>
        <p:spPr>
          <a:xfrm>
            <a:off x="0" y="587829"/>
            <a:ext cx="12192000" cy="62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62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29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KHS – English Faculty – English Literature Component 2 – A Christmas Carol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Lyons W</dc:creator>
  <cp:lastModifiedBy>Lyons W</cp:lastModifiedBy>
  <cp:revision>10</cp:revision>
  <dcterms:created xsi:type="dcterms:W3CDTF">2020-06-17T15:10:57Z</dcterms:created>
  <dcterms:modified xsi:type="dcterms:W3CDTF">2020-11-17T13:37:07Z</dcterms:modified>
</cp:coreProperties>
</file>