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6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5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430" r="8020" b="21235"/>
          <a:stretch/>
        </p:blipFill>
        <p:spPr>
          <a:xfrm>
            <a:off x="124781" y="136634"/>
            <a:ext cx="5688189" cy="1713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4998" b="15179"/>
          <a:stretch/>
        </p:blipFill>
        <p:spPr>
          <a:xfrm>
            <a:off x="124780" y="1959430"/>
            <a:ext cx="5737329" cy="1983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53" t="12505" r="4157" b="11543"/>
          <a:stretch/>
        </p:blipFill>
        <p:spPr>
          <a:xfrm>
            <a:off x="124782" y="4008050"/>
            <a:ext cx="5737328" cy="2523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141" t="27883" r="1532" b="26138"/>
          <a:stretch/>
        </p:blipFill>
        <p:spPr>
          <a:xfrm>
            <a:off x="6021975" y="131927"/>
            <a:ext cx="6003805" cy="1663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39310" r="14671" b="38636"/>
          <a:stretch/>
        </p:blipFill>
        <p:spPr>
          <a:xfrm>
            <a:off x="6013605" y="1849822"/>
            <a:ext cx="6009062" cy="820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1593" t="41830" r="5728" b="40595"/>
          <a:stretch/>
        </p:blipFill>
        <p:spPr>
          <a:xfrm>
            <a:off x="5996867" y="2725260"/>
            <a:ext cx="6025800" cy="696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819" t="30048" r="12473" b="33865"/>
          <a:stretch/>
        </p:blipFill>
        <p:spPr>
          <a:xfrm>
            <a:off x="5996867" y="3483004"/>
            <a:ext cx="6025800" cy="17769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976425" y="5321686"/>
            <a:ext cx="6083421" cy="1155744"/>
            <a:chOff x="13209802" y="7677649"/>
            <a:chExt cx="3426105" cy="1277250"/>
          </a:xfrm>
        </p:grpSpPr>
        <p:sp>
          <p:nvSpPr>
            <p:cNvPr id="13" name="Rectangle 12"/>
            <p:cNvSpPr/>
            <p:nvPr/>
          </p:nvSpPr>
          <p:spPr>
            <a:xfrm>
              <a:off x="13209802" y="7677649"/>
              <a:ext cx="3426105" cy="1277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Year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9 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Module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2 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 comer – KO2</a:t>
              </a:r>
              <a:endParaRPr lang="en-GB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18" descr="EXCELLENCE FOR ALL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6" r="18312"/>
            <a:stretch/>
          </p:blipFill>
          <p:spPr bwMode="auto">
            <a:xfrm>
              <a:off x="16053125" y="7783997"/>
              <a:ext cx="474943" cy="86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0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4" t="20455" r="3977" b="23179"/>
          <a:stretch/>
        </p:blipFill>
        <p:spPr>
          <a:xfrm>
            <a:off x="103031" y="90152"/>
            <a:ext cx="5962918" cy="2923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67" t="24777" r="1866" b="26561"/>
          <a:stretch/>
        </p:blipFill>
        <p:spPr>
          <a:xfrm>
            <a:off x="103031" y="3168203"/>
            <a:ext cx="5962918" cy="3541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80" t="22334" r="2288" b="25246"/>
          <a:stretch/>
        </p:blipFill>
        <p:spPr>
          <a:xfrm>
            <a:off x="6194738" y="90152"/>
            <a:ext cx="5885645" cy="3078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84" t="22521" r="1549" b="24871"/>
          <a:stretch/>
        </p:blipFill>
        <p:spPr>
          <a:xfrm>
            <a:off x="6194738" y="3309870"/>
            <a:ext cx="5808373" cy="3400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32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The Rowan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Suthers G</dc:creator>
  <cp:lastModifiedBy>Suthers G</cp:lastModifiedBy>
  <cp:revision>9</cp:revision>
  <cp:lastPrinted>2018-03-05T13:51:12Z</cp:lastPrinted>
  <dcterms:created xsi:type="dcterms:W3CDTF">2018-03-05T09:54:49Z</dcterms:created>
  <dcterms:modified xsi:type="dcterms:W3CDTF">2020-08-14T15:47:23Z</dcterms:modified>
</cp:coreProperties>
</file>