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5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6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0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2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4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8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5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17" t="16531" r="7908" b="15752"/>
          <a:stretch/>
        </p:blipFill>
        <p:spPr>
          <a:xfrm>
            <a:off x="110602" y="111546"/>
            <a:ext cx="5432497" cy="2345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57" t="31724" r="9711" b="30473"/>
          <a:stretch/>
        </p:blipFill>
        <p:spPr>
          <a:xfrm>
            <a:off x="110601" y="2624251"/>
            <a:ext cx="5432496" cy="1458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95" t="20018" r="1722" b="19121"/>
          <a:stretch/>
        </p:blipFill>
        <p:spPr>
          <a:xfrm>
            <a:off x="110601" y="4249783"/>
            <a:ext cx="5557009" cy="2496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832" t="19092" r="3211" b="19668"/>
          <a:stretch/>
        </p:blipFill>
        <p:spPr>
          <a:xfrm>
            <a:off x="5954471" y="1619793"/>
            <a:ext cx="5984112" cy="2462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927" t="37145" r="9851" b="35931"/>
          <a:stretch/>
        </p:blipFill>
        <p:spPr>
          <a:xfrm>
            <a:off x="5954471" y="209006"/>
            <a:ext cx="5984112" cy="1284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930" t="34278" r="10144" b="34569"/>
          <a:stretch/>
        </p:blipFill>
        <p:spPr>
          <a:xfrm>
            <a:off x="5908937" y="4260308"/>
            <a:ext cx="6029645" cy="126836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863405" y="5706318"/>
            <a:ext cx="6075178" cy="1040294"/>
            <a:chOff x="10057299" y="8337502"/>
            <a:chExt cx="6075178" cy="1040294"/>
          </a:xfrm>
        </p:grpSpPr>
        <p:sp>
          <p:nvSpPr>
            <p:cNvPr id="13" name="Rectangle 12"/>
            <p:cNvSpPr/>
            <p:nvPr/>
          </p:nvSpPr>
          <p:spPr>
            <a:xfrm>
              <a:off x="10057299" y="8337502"/>
              <a:ext cx="6075178" cy="1040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Year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8 </a:t>
              </a:r>
              <a:endPara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Module </a:t>
              </a:r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</a:t>
              </a:r>
              <a:endPara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sz="14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Mis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vacaciones – KO3 </a:t>
              </a:r>
            </a:p>
          </p:txBody>
        </p:sp>
        <p:pic>
          <p:nvPicPr>
            <p:cNvPr id="14" name="Picture 13" descr="EXCELLENCE FOR AL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6" r="18312"/>
            <a:stretch/>
          </p:blipFill>
          <p:spPr bwMode="auto">
            <a:xfrm>
              <a:off x="15375699" y="8463403"/>
              <a:ext cx="560984" cy="78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02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7" t="15570" r="2606" b="18294"/>
          <a:stretch/>
        </p:blipFill>
        <p:spPr>
          <a:xfrm>
            <a:off x="180303" y="90152"/>
            <a:ext cx="5795494" cy="5100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04" t="13503" r="6303" b="14725"/>
          <a:stretch/>
        </p:blipFill>
        <p:spPr>
          <a:xfrm>
            <a:off x="6175419" y="90152"/>
            <a:ext cx="5795494" cy="51000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84" t="28346" r="5246" b="31259"/>
          <a:stretch/>
        </p:blipFill>
        <p:spPr>
          <a:xfrm>
            <a:off x="180303" y="5306096"/>
            <a:ext cx="5795494" cy="1429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75419" y="5299800"/>
            <a:ext cx="5855592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 smtClean="0">
                <a:latin typeface="Century Gothic" panose="020B0502020202020204" pitchFamily="34" charset="0"/>
              </a:rPr>
              <a:t>Revise, revise, revise!</a:t>
            </a:r>
          </a:p>
          <a:p>
            <a:pPr algn="ctr"/>
            <a:endParaRPr lang="es-ES_tradnl" dirty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Sometimes, the only way to remember how to form and use different tenses is to learn them off-by-heart.  Little and often is a good way to do this.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8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</vt:vector>
  </TitlesOfParts>
  <Company>The Rowan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Suthers G</dc:creator>
  <cp:lastModifiedBy>Suthers G</cp:lastModifiedBy>
  <cp:revision>13</cp:revision>
  <cp:lastPrinted>2018-03-05T13:51:12Z</cp:lastPrinted>
  <dcterms:created xsi:type="dcterms:W3CDTF">2018-03-05T09:54:49Z</dcterms:created>
  <dcterms:modified xsi:type="dcterms:W3CDTF">2020-08-14T10:50:05Z</dcterms:modified>
</cp:coreProperties>
</file>