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5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6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0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5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4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5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D301-79FF-4FAF-B3E4-DB5F2813792C}" type="datetimeFigureOut">
              <a:rPr lang="en-GB" smtClean="0"/>
              <a:t>14/08/2020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53B5-5332-4713-904E-F98DD55B4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5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08" t="17462" r="5190" b="17214"/>
          <a:stretch/>
        </p:blipFill>
        <p:spPr>
          <a:xfrm>
            <a:off x="168166" y="186000"/>
            <a:ext cx="5202622" cy="227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2" t="40125" r="3301" b="41756"/>
          <a:stretch/>
        </p:blipFill>
        <p:spPr>
          <a:xfrm>
            <a:off x="168166" y="2591795"/>
            <a:ext cx="5202622" cy="817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31" t="19742" r="3407" b="20602"/>
          <a:stretch/>
        </p:blipFill>
        <p:spPr>
          <a:xfrm>
            <a:off x="168166" y="3571347"/>
            <a:ext cx="5202622" cy="1979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659" t="33509" r="1659" b="32075"/>
          <a:stretch/>
        </p:blipFill>
        <p:spPr>
          <a:xfrm>
            <a:off x="168166" y="5682926"/>
            <a:ext cx="5223642" cy="986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516" t="19046" r="3734" b="17129"/>
          <a:stretch/>
        </p:blipFill>
        <p:spPr>
          <a:xfrm>
            <a:off x="5558005" y="186000"/>
            <a:ext cx="6494190" cy="2334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459" t="30996" r="3620" b="30426"/>
          <a:stretch/>
        </p:blipFill>
        <p:spPr>
          <a:xfrm>
            <a:off x="5558005" y="2690948"/>
            <a:ext cx="6514948" cy="1063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1328" t="33602" r="4326" b="33847"/>
          <a:stretch/>
        </p:blipFill>
        <p:spPr>
          <a:xfrm>
            <a:off x="5568384" y="3884022"/>
            <a:ext cx="6494190" cy="996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/>
          <a:srcRect l="1114" t="39861" r="19134" b="38214"/>
          <a:stretch/>
        </p:blipFill>
        <p:spPr>
          <a:xfrm>
            <a:off x="5568384" y="5051746"/>
            <a:ext cx="6494190" cy="76080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5568384" y="5941751"/>
            <a:ext cx="6494190" cy="728089"/>
            <a:chOff x="9671851" y="8314110"/>
            <a:chExt cx="3426105" cy="986914"/>
          </a:xfrm>
        </p:grpSpPr>
        <p:sp>
          <p:nvSpPr>
            <p:cNvPr id="15" name="Rectangle 14"/>
            <p:cNvSpPr/>
            <p:nvPr/>
          </p:nvSpPr>
          <p:spPr>
            <a:xfrm>
              <a:off x="9671851" y="8314110"/>
              <a:ext cx="3426105" cy="986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Year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8 </a:t>
              </a:r>
              <a:endPara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Module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2 </a:t>
              </a:r>
              <a:endPara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GB" sz="1400" dirty="0" err="1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Mi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ciudad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– </a:t>
              </a:r>
              <a:r>
                <a:rPr lang="en-GB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KO2 </a:t>
              </a:r>
              <a:endParaRPr lang="en-GB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6" name="Picture 15" descr="EXCELLENCE FOR ALL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6" r="18312"/>
            <a:stretch/>
          </p:blipFill>
          <p:spPr bwMode="auto">
            <a:xfrm>
              <a:off x="12654772" y="8426812"/>
              <a:ext cx="365559" cy="76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0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2" t="29284" r="1549" b="30695"/>
          <a:stretch/>
        </p:blipFill>
        <p:spPr>
          <a:xfrm>
            <a:off x="103030" y="167424"/>
            <a:ext cx="5950039" cy="354169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03030" y="3808935"/>
            <a:ext cx="5950039" cy="2862322"/>
            <a:chOff x="103031" y="4198514"/>
            <a:chExt cx="5640946" cy="24727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712" t="15729" r="6189" b="15126"/>
            <a:stretch/>
          </p:blipFill>
          <p:spPr>
            <a:xfrm>
              <a:off x="103031" y="4198514"/>
              <a:ext cx="5640946" cy="24727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24718" t="30787" r="24894" b="32198"/>
            <a:stretch/>
          </p:blipFill>
          <p:spPr>
            <a:xfrm>
              <a:off x="3593205" y="4657508"/>
              <a:ext cx="1970467" cy="7773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07" t="33607" r="1761" b="35955"/>
          <a:stretch/>
        </p:blipFill>
        <p:spPr>
          <a:xfrm>
            <a:off x="6151808" y="167425"/>
            <a:ext cx="5950039" cy="1970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796" t="38303" r="1655" b="40839"/>
          <a:stretch/>
        </p:blipFill>
        <p:spPr>
          <a:xfrm>
            <a:off x="6151807" y="2266682"/>
            <a:ext cx="5950039" cy="1442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151807" y="3808935"/>
            <a:ext cx="5855592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u="sng" dirty="0" err="1" smtClean="0">
                <a:latin typeface="Century Gothic" panose="020B0502020202020204" pitchFamily="34" charset="0"/>
              </a:rPr>
              <a:t>Using</a:t>
            </a:r>
            <a:r>
              <a:rPr lang="es-ES_tradnl" sz="2000" b="1" u="sng" dirty="0" smtClean="0">
                <a:latin typeface="Century Gothic" panose="020B0502020202020204" pitchFamily="34" charset="0"/>
              </a:rPr>
              <a:t> </a:t>
            </a:r>
            <a:r>
              <a:rPr lang="es-ES_tradnl" sz="2000" b="1" u="sng" dirty="0" err="1" smtClean="0">
                <a:latin typeface="Century Gothic" panose="020B0502020202020204" pitchFamily="34" charset="0"/>
              </a:rPr>
              <a:t>two</a:t>
            </a:r>
            <a:r>
              <a:rPr lang="es-ES_tradnl" sz="2000" b="1" u="sng" dirty="0" smtClean="0">
                <a:latin typeface="Century Gothic" panose="020B0502020202020204" pitchFamily="34" charset="0"/>
              </a:rPr>
              <a:t> tenses </a:t>
            </a:r>
            <a:r>
              <a:rPr lang="es-ES_tradnl" sz="2000" b="1" u="sng" dirty="0" err="1" smtClean="0">
                <a:latin typeface="Century Gothic" panose="020B0502020202020204" pitchFamily="34" charset="0"/>
              </a:rPr>
              <a:t>together</a:t>
            </a:r>
            <a:r>
              <a:rPr lang="es-ES_tradnl" sz="2000" b="1" u="sng" dirty="0" smtClean="0">
                <a:latin typeface="Century Gothic" panose="020B0502020202020204" pitchFamily="34" charset="0"/>
              </a:rPr>
              <a:t> – WAGOLL</a:t>
            </a:r>
          </a:p>
          <a:p>
            <a:pPr algn="ctr"/>
            <a:endParaRPr lang="es-ES_tradnl" sz="2000" b="1" u="sng" dirty="0" smtClean="0">
              <a:latin typeface="Century Gothic" panose="020B0502020202020204" pitchFamily="34" charset="0"/>
            </a:endParaRPr>
          </a:p>
          <a:p>
            <a:r>
              <a:rPr lang="es-ES_tradnl" sz="2000" dirty="0" smtClean="0">
                <a:latin typeface="Century Gothic" panose="020B0502020202020204" pitchFamily="34" charset="0"/>
              </a:rPr>
              <a:t>Normalmente, los sábados, voy al parque con mis amigos.  Sin embargo, el sábado próximo, voy a hacer mis deberes.</a:t>
            </a:r>
          </a:p>
          <a:p>
            <a:endParaRPr lang="es-ES_tradnl" sz="2000" dirty="0">
              <a:latin typeface="Century Gothic" panose="020B0502020202020204" pitchFamily="34" charset="0"/>
            </a:endParaRPr>
          </a:p>
          <a:p>
            <a:r>
              <a:rPr lang="en-GB" sz="2000" dirty="0" smtClean="0">
                <a:latin typeface="Century Gothic" panose="020B0502020202020204" pitchFamily="34" charset="0"/>
              </a:rPr>
              <a:t>Normally, on Saturdays, I go to the park with my Friends.  However, next Saturday, I am going to do my homework.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</vt:vector>
  </TitlesOfParts>
  <Company>The Rowan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Suthers G</dc:creator>
  <cp:lastModifiedBy>Suthers G</cp:lastModifiedBy>
  <cp:revision>14</cp:revision>
  <cp:lastPrinted>2018-03-05T13:51:12Z</cp:lastPrinted>
  <dcterms:created xsi:type="dcterms:W3CDTF">2018-03-05T09:54:49Z</dcterms:created>
  <dcterms:modified xsi:type="dcterms:W3CDTF">2020-08-14T10:29:41Z</dcterms:modified>
</cp:coreProperties>
</file>