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3B0D-E0C1-43FD-A87C-576AAEB91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D2485-5F73-4760-9136-11A1DFC2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98CE2-5AD0-4714-8896-07C749BD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847B-FC74-44FE-96F8-D9530A1C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E6F55-2037-4ECC-8985-AD5717AA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9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DE74-51A9-496E-9EAC-A6697388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1BF91-0194-49BE-8400-7E68750D3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C58FE-0548-4C1A-9801-1F5A4BD0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7E70A-B188-45C2-A2C3-178E37D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A293D-7CA9-4E8E-81D8-81B3D169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C5292-8833-40BE-9284-5A221E475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9AD82-25D1-4FFC-987F-E80C88A73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6C0C0-E3D9-4CE8-BD28-D9A930DC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314D9-8FA2-4F82-8FBA-E39B7298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4FC86-A3E1-4C1D-BED2-947A3778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84D6-6AF3-4BC9-8F8E-15139FDB6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4BF52-D21A-4A2D-AE13-6BDA1B549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4675B-610D-4BD1-AF7C-7946683B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F1D97-C78D-4B1D-A1CA-C2CD23EA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1A911-241F-4235-97BB-E0A02BF3A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13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61A9-BA84-4952-94CE-ACCEFAC7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E7EAA-0F38-4F0A-95ED-C5862D3E4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47299-9E55-4995-ABE2-C71D776C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0976-DFD8-4172-9848-07E75BD2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9EC2-B474-4FA5-B1C7-22E5886B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6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90856-FDB2-4135-862F-04FF756F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B7B1-B6E3-4F32-8CE2-8A26E7954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7F356-185A-4209-A6AF-211D8508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D0C3-BB9D-434F-80D6-DCE2A96F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0F3C7-7ECC-4B06-970E-3982DA36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65227-89F4-487F-9ADA-4E7FA35F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39F7-D756-40B6-96B2-8B07ECCC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31A55-807D-4B69-9343-A8D89C952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97BB3-6A90-4E64-9082-2CBEB6D1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B6F5A9-454F-4033-A984-03C7D2B6B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325BE-38BB-467B-9D20-5427E74D6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2C375-6C6F-4B3D-BDC6-9CC4EE72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8572C-1035-4E15-A1BF-947DFD01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8A671-E01F-44D7-B798-DB5D6D38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534D-6EA6-4F4B-B36A-A6BB206C4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DEE2C-9244-420B-98B3-6110E605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3B0BC9-EB49-47AC-B33E-6F47E6FA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84E51-1152-4588-AC2F-D97076CB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5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C8F10-0058-4C2F-AA38-DFB6FC9C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D9FFE-3FA8-424F-B4CA-C1D22CA8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8D49D-F0F6-4C5F-8F9D-18CC4ECE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BA56-01DF-4B84-B6A7-C077C415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2C2AB-FBD1-4E98-8BD6-652B6C564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160CC-A165-47DA-8D2E-8E426545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C5C74-FEE9-4D49-A85A-40498C9D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42A6-4ECD-4BBD-8C9D-4EE41B5E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A1AD0-17E9-49EE-86C7-3BAD1096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4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F54B-94A9-4766-A30B-3AAE1828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A1E215-883F-493F-8A59-29EF4B670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8C31F-F5D7-4BF4-9D06-4AA8A9911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F1B98-4ABD-49AA-B955-0058D56C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C63F0-0203-4F7D-8004-C84B2A8D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CEC4E-DD67-4B65-BA10-F0F2E582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43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705E07-4CFC-4BC9-8AB2-9A52C4DF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8D4EE-68D4-44C6-8F8C-66B2F8142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2B3C-4D55-483C-BC83-58C07DF64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3076-4F8F-488B-9843-E6AF632E49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D4B99-663E-4882-89EC-14AACCA9B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331B2-D684-4BAA-B897-B30FA1D19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/>
              <a:t>Geography curriculum overview – Year 7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08817"/>
              </p:ext>
            </p:extLst>
          </p:nvPr>
        </p:nvGraphicFramePr>
        <p:xfrm>
          <a:off x="434830" y="728979"/>
          <a:ext cx="11322340" cy="5936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09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36550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429525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Exploring Britain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Ecosystems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Settlement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chemeClr val="tx1"/>
                          </a:solidFill>
                        </a:rPr>
                        <a:t>India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741372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Length of 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16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16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158865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Assessment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Baseline assessment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 test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Brochure for a visit to Britain.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AO2, AO3 and AO4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Design an animal that is adapted to living in the hot desert. (Extended writing.)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Where is the best site for your settlement? (decision making exercise)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AO2,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Britain had a harmful impact on the Indian nation.  How far do you agree?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(Extended writing.)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AO2,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58865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 range of skills related to map reading.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Britain.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ecosystems where they are and how plants and animals adapted to them.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how settlements develop and change over time in both HIS’s, LIC’s and NEE’s.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India.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58865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4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6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Scale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Direction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Fieldwork skills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interpreting climate graphs.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Annotated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Fieldwork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0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/>
              <a:t>Geography curriculum overview – Year 8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01625"/>
              </p:ext>
            </p:extLst>
          </p:nvPr>
        </p:nvGraphicFramePr>
        <p:xfrm>
          <a:off x="434830" y="728980"/>
          <a:ext cx="11322340" cy="5830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09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36550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38943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Tectonics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Globalisation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Human hazards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Rivers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Amazing places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6721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Length of 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18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7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1440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Assessment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Nepal earthquake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Montserrat decision making (both 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Milk prices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Mapping crime (fieldwork)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The effects of civil war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Rivers test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Should we develop Antarctica? (extended writing) 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440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plate tectonics and the impacts these have on the people who live in these areas.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what globalisation is and its effects.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the causes, effects and responses to hazards created by humans.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 understanding  of the features and processes of a river.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human effect places both positively and negatively around the world.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888490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Annotating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Annotating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Ranking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Fieldwork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and effects (primary and secondary)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Annotating diagrams.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key features.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Annotating diagrams.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key features.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effects (primary and secondary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2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/>
              <a:t>Geography curriculum overview – Year 9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694144"/>
              </p:ext>
            </p:extLst>
          </p:nvPr>
        </p:nvGraphicFramePr>
        <p:xfrm>
          <a:off x="434830" y="728979"/>
          <a:ext cx="11322340" cy="59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09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36550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704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Extreme Hazards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Africa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Coasts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Introduction to GCSE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704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Length of 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11 Lessons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1509372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Assessment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Why do companies set up their factories in China?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Storm Frank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Comparing hurricanes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Boy soldiers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Human Use of the coast.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 exam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274581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Africa.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the causes, effects and responses to extreme hazards.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Africa.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 understanding  of the features and processes of the coast.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begin to develop skills needed at GCSE through the use of a decision making exercise.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744163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Annotating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Annotating diagrams.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key features.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4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6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Scale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Direction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3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/>
              <a:t>Geography curriculum overview – Year 10 (KS4)</a:t>
            </a:r>
            <a:r>
              <a:rPr lang="en-GB" sz="2400" b="1" dirty="0"/>
              <a:t>   </a:t>
            </a:r>
            <a:r>
              <a:rPr lang="en-GB" sz="2400" b="1" u="sng" dirty="0"/>
              <a:t>Exam board: AQA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822873"/>
              </p:ext>
            </p:extLst>
          </p:nvPr>
        </p:nvGraphicFramePr>
        <p:xfrm>
          <a:off x="1" y="741430"/>
          <a:ext cx="12191999" cy="578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666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207178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2107500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2298255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2027700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2027700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426748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chemeClr val="tx1"/>
                          </a:solidFill>
                        </a:rPr>
                        <a:t>The challenge of natural hazards.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Urban Issues and Challenges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UK landscapes and River Landscapes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Fieldwork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Resource management and Water management.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540548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Length of topic (in lessons)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Tectonic hazards</a:t>
                      </a: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:12 lessons</a:t>
                      </a:r>
                    </a:p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Weather Hazards</a:t>
                      </a: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: 14 Lessons</a:t>
                      </a:r>
                    </a:p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Climate Change</a:t>
                      </a: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: 9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The urban World 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:10 lessons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Urban challenges 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in the UK: 17 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UK landscapes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3 lessons</a:t>
                      </a:r>
                    </a:p>
                    <a:p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River landscapes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12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Human Fieldwork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12 lessons and 1 day out of school to collect data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Physical lessons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12 lessons 1 day out of school to collect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Resource management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:6Lessons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Water Resources: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10 lessons</a:t>
                      </a:r>
                      <a:endParaRPr lang="en-GB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732052"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200" b="1" u="sng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 Section A: The challenge of natural hazards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3.1.1.1 Natural Hazards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3.1.1.2 Tectonic Hazards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3.1.1.3 Weather Hazards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3.1.1.4 Climate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3.2.1 Section : Urban issues and challenges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 Section C: Physical Landscapes in the UK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3.1.3.1 UK Physical landscapes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3.1.3.3 River landscapes in the UK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3.3.2 Section B: Fieldwork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3.2.3 Section C: The challenge of resource management.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3.2.3.1 Resource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3.2.3.3 Water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862921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832668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Earthquakes and volcanic eruptions</a:t>
                      </a:r>
                      <a:r>
                        <a:rPr lang="en-GB" sz="800" baseline="0" dirty="0"/>
                        <a:t> - </a:t>
                      </a:r>
                      <a:r>
                        <a:rPr lang="en-GB" sz="800" dirty="0"/>
                        <a:t>physical processes</a:t>
                      </a:r>
                    </a:p>
                    <a:p>
                      <a:pPr algn="l"/>
                      <a:r>
                        <a:rPr lang="en-GB" sz="800" dirty="0"/>
                        <a:t>Effects /</a:t>
                      </a:r>
                      <a:r>
                        <a:rPr lang="en-GB" sz="800" baseline="0" dirty="0"/>
                        <a:t> </a:t>
                      </a:r>
                      <a:r>
                        <a:rPr lang="en-GB" sz="800" dirty="0"/>
                        <a:t>responses of tectonic hazard vary between areas of contrasting levels of wealth</a:t>
                      </a:r>
                    </a:p>
                    <a:p>
                      <a:pPr algn="l"/>
                      <a:r>
                        <a:rPr lang="en-GB" sz="800" dirty="0"/>
                        <a:t>Management </a:t>
                      </a:r>
                    </a:p>
                    <a:p>
                      <a:pPr algn="l"/>
                      <a:r>
                        <a:rPr lang="en-GB" sz="800" dirty="0"/>
                        <a:t>Global atmospheric circulation model</a:t>
                      </a:r>
                    </a:p>
                    <a:p>
                      <a:pPr algn="l"/>
                      <a:r>
                        <a:rPr lang="en-GB" sz="800" dirty="0"/>
                        <a:t>Tropical storms development</a:t>
                      </a:r>
                      <a:r>
                        <a:rPr lang="en-GB" sz="800" baseline="0" dirty="0"/>
                        <a:t> a</a:t>
                      </a:r>
                      <a:r>
                        <a:rPr lang="en-GB" sz="800" dirty="0"/>
                        <a:t>nd effects on people and environment</a:t>
                      </a:r>
                    </a:p>
                    <a:p>
                      <a:pPr algn="l"/>
                      <a:r>
                        <a:rPr lang="en-GB" sz="800" dirty="0"/>
                        <a:t>Extreme weather events in the UK and impacts on human activity </a:t>
                      </a:r>
                    </a:p>
                    <a:p>
                      <a:pPr algn="l"/>
                      <a:r>
                        <a:rPr lang="en-GB" sz="800" dirty="0"/>
                        <a:t>Climate change (natural and human causes and effects)</a:t>
                      </a:r>
                    </a:p>
                    <a:p>
                      <a:pPr algn="l"/>
                      <a:r>
                        <a:rPr lang="en-GB" sz="800" dirty="0"/>
                        <a:t>Managing climate change –mitigation</a:t>
                      </a:r>
                      <a:r>
                        <a:rPr lang="en-GB" sz="800" baseline="0" dirty="0"/>
                        <a:t> </a:t>
                      </a:r>
                      <a:r>
                        <a:rPr lang="en-GB" sz="800" dirty="0"/>
                        <a:t>and adaptation </a:t>
                      </a:r>
                      <a:endParaRPr lang="en-GB" sz="8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A growing percentage of the world’s population lives in urban areas.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Urban growth creates opportunities and challenges for citied in LICs and NEES.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Urban change in cities in the UK leads to a variety of social, economic and environmental opportunities and challenges.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Urban sustainability requires management of resources and transport.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UK has a range od diverse  landscapes.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shape of a river valleys changes as rivers flow downstream..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Distinctive fluvial landforms result from different physical processes.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Different management strategies can be used to protect river landscapes from the effects of flooding.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Suitable question for geographical enquiry.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Selecting, measuring and recording data appropriate to chosen enquiry.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Selecting appropriate ways of processing and presenting fieldwork data.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Describing, analysing and explain fieldwork data.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Reaching conclusions.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Evaluation of geographical enquiry.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Food, water and energy are fundamental to human development.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changes demand and provision of resources in the UK create opportunities and challenges.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Demand for water resources is rising globally but supply can be insecure, which may lead to conflict.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Different strategies can be used to increase water supply.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1211424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Use of qualitive and quantitative data</a:t>
                      </a:r>
                      <a:endParaRPr lang="en-US" sz="8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Formulate enquiry and argument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89" y="110154"/>
            <a:ext cx="857594" cy="4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0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/>
              <a:t>Geography curriculum overview – Year 11 (KS4)</a:t>
            </a:r>
            <a:r>
              <a:rPr lang="en-GB" sz="2400" b="1" dirty="0"/>
              <a:t>   </a:t>
            </a:r>
            <a:r>
              <a:rPr lang="en-GB" sz="2400" b="1" u="sng" dirty="0"/>
              <a:t>Exam board: AQA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15009"/>
              </p:ext>
            </p:extLst>
          </p:nvPr>
        </p:nvGraphicFramePr>
        <p:xfrm>
          <a:off x="434830" y="728980"/>
          <a:ext cx="11322340" cy="600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872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569272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900861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616765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42052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403092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  <a:gridCol w="1806426">
                  <a:extLst>
                    <a:ext uri="{9D8B030D-6E8A-4147-A177-3AD203B41FA5}">
                      <a16:colId xmlns:a16="http://schemas.microsoft.com/office/drawing/2014/main" val="1662366274"/>
                    </a:ext>
                  </a:extLst>
                </a:gridCol>
              </a:tblGrid>
              <a:tr h="609806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The changing UK economy.</a:t>
                      </a:r>
                      <a:endParaRPr lang="en-US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The Living World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The Development gap and Nigeria a newly emerging economy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Coastal landscapes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Revision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Issue evaluation.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435576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Length of topic (in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10 lessons</a:t>
                      </a: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Ecosystems: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3 lessons</a:t>
                      </a:r>
                      <a:endParaRPr lang="en-GB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Tropical Rainforest: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8 lessons</a:t>
                      </a:r>
                      <a:endParaRPr lang="en-GB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Hot Deserts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8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The development gap: 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10 lessons</a:t>
                      </a:r>
                      <a:endParaRPr lang="en-GB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Nigeria: a newly emerging economy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9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12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Amount time will determined by when we finish teaching content.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6 to 8 lessons.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667883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1" u="sng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3.2.2 Section B: The changing economic world</a:t>
                      </a:r>
                    </a:p>
                    <a:p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3.1.2 Section B: The living World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3.1.2.1 Ecosystems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3.1.2.2Tropical rainforests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3.1.2.3 Hot deserts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3.2.2 Section B: The changing economic world</a:t>
                      </a: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 Section C: Physical Landscapes in the UK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3.1.3.2 Coastal landscapes of the UK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Paper 1: Living with the physical environment.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Paper 2: Challenges in the human environment.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Paper 3: </a:t>
                      </a:r>
                      <a:r>
                        <a:rPr lang="en-GB" sz="800" b="0" u="none">
                          <a:solidFill>
                            <a:schemeClr val="tx1"/>
                          </a:solidFill>
                        </a:rPr>
                        <a:t>Geographical applications.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3.3.1 Section A: Issue evaluation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147924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weeks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weeks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weeks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twice 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twice 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829419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Major changes in the economy of the UK have affected, and will continue to affect, employment patterns and regional growth.</a:t>
                      </a:r>
                    </a:p>
                    <a:p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Ecosystems exist at a range scales and involve the interaction between biotic and abiotic components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Tropical rainforest ecosystems have a range of distinctive characteristics.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Deforestation has economic and environmental impacts.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Tropical rainforests need to be managed.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Hot deserts ecosystems have range of distinctive characteristics.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Development of hot deserts environments creates opportunities and challenges.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Areas on the fringe of hot deserts are at risk of desertification.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There are global variations in economic development and quality of life.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Various strategies exist for reducing the global development gap.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Some LICs and NEEs are experiencing rapid economic development which leads to significant social, environmental and cultural change.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coast is shaped by a number of physical processes.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Distinctive coastal landforms are the result of rock type, structure and physical processes.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Different management strategies can be used to protect coastlines from the effects of physical processes.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Review, revise and recall  learning on both human and physical geography units.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Review, revise and recall  learning on human and physical fieldwork.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Contributes a critical thinking  and problem-solving element. 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Develop knowledge and understanding of physical and human geography themes from the compulsory elements of the course..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Consider  and select a possible option in relation to issue(s)  and justify their decision.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957731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06" y="72054"/>
            <a:ext cx="1011993" cy="49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3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3107</TotalTime>
  <Words>2143</Words>
  <Application>Microsoft Office PowerPoint</Application>
  <PresentationFormat>Widescreen</PresentationFormat>
  <Paragraphs>359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Geography curriculum overview – Year 7 (KS3)</vt:lpstr>
      <vt:lpstr>Geography curriculum overview – Year 8 (KS3)</vt:lpstr>
      <vt:lpstr>Geography curriculum overview – Year 9 (KS3)</vt:lpstr>
      <vt:lpstr>Geography curriculum overview – Year 10 (KS4)   Exam board: AQA</vt:lpstr>
      <vt:lpstr>Geography curriculum overview – Year 11 (KS4)   Exam board: AQA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Geography long term plan. (Sept 2020)</dc:title>
  <dc:creator>Haggan C</dc:creator>
  <cp:lastModifiedBy>Haggan C</cp:lastModifiedBy>
  <cp:revision>41</cp:revision>
  <cp:lastPrinted>2020-04-29T16:23:54Z</cp:lastPrinted>
  <dcterms:created xsi:type="dcterms:W3CDTF">2020-02-24T08:29:40Z</dcterms:created>
  <dcterms:modified xsi:type="dcterms:W3CDTF">2020-04-29T16:39:24Z</dcterms:modified>
</cp:coreProperties>
</file>