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05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9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13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82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12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11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15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24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15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1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BE586-3718-4DB0-B10E-2DEE995184A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6960B-D577-4309-893B-1C521FC1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2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846205"/>
              </p:ext>
            </p:extLst>
          </p:nvPr>
        </p:nvGraphicFramePr>
        <p:xfrm>
          <a:off x="268015" y="411411"/>
          <a:ext cx="11666480" cy="634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8788">
                <a:tc>
                  <a:txBody>
                    <a:bodyPr/>
                    <a:lstStyle/>
                    <a:p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Monday</a:t>
                      </a:r>
                    </a:p>
                    <a:p>
                      <a:r>
                        <a:rPr lang="en-GB" sz="1050" b="0" u="none" dirty="0" smtClean="0"/>
                        <a:t>Training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Tuesday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1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8H4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9K3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err="1" smtClean="0">
                          <a:solidFill>
                            <a:schemeClr val="tx1"/>
                          </a:solidFill>
                        </a:rPr>
                        <a:t>Genoise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sponge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laptop 2 sets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Exam dish choices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Assessment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smart foods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2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S20 practical</a:t>
                      </a:r>
                    </a:p>
                    <a:p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Skills trial plan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mock 3</a:t>
                      </a: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Or write ups</a:t>
                      </a:r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laptop 2 sets</a:t>
                      </a: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Practical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Skills trial plan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mock 3</a:t>
                      </a:r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Or write ups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8K4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TEXTILES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7H1 practical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Vegetable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cuts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H&amp;S???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064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3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err="1" smtClean="0">
                          <a:solidFill>
                            <a:schemeClr val="tx1"/>
                          </a:solidFill>
                        </a:rPr>
                        <a:t>Genoise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sponge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Exam dish choices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9K1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HACCP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1958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4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  ROOM practical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Skills trial plan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mock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Or write ups</a:t>
                      </a:r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ROOM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Mock practical 3 practical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Or write ups</a:t>
                      </a: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</a:p>
                    <a:p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TIMEPLAN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5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7K3 practical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Vegetable cuts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8K4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Eggless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cookies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Smart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foods tasting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9H4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HACCP?? Textiles?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154" y="4207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Miss </a:t>
            </a:r>
            <a:r>
              <a:rPr lang="en-GB" dirty="0" smtClean="0"/>
              <a:t>Adcock 7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0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13443"/>
              </p:ext>
            </p:extLst>
          </p:nvPr>
        </p:nvGraphicFramePr>
        <p:xfrm>
          <a:off x="268015" y="411411"/>
          <a:ext cx="11666480" cy="6539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8788">
                <a:tc>
                  <a:txBody>
                    <a:bodyPr/>
                    <a:lstStyle/>
                    <a:p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Monday</a:t>
                      </a:r>
                    </a:p>
                    <a:p>
                      <a:r>
                        <a:rPr lang="en-GB" sz="1050" b="0" u="none" dirty="0" smtClean="0"/>
                        <a:t>Training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Tuesday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1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8H4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HACCP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Eggless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cookies assessment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9K3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laptop 2 sets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Time plan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Skills trail analysis x3-4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Selecting final menu</a:t>
                      </a:r>
                    </a:p>
                    <a:p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Assessment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smart foods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2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S20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Time plan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laptop 2 sets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Time plan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Selecting final menu</a:t>
                      </a:r>
                    </a:p>
                    <a:p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8K4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TEXTILES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7H1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Food SOW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BASLINE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064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3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PRACTICAL EXAM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9K1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263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4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S20</a:t>
                      </a: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TIME PLAN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  ROOM</a:t>
                      </a:r>
                    </a:p>
                    <a:p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TIMEPLAN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ROOM</a:t>
                      </a: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PRACTICAL EXAM</a:t>
                      </a: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</a:p>
                    <a:p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PRACTICAL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EXAM</a:t>
                      </a:r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5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TIME PLAN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7K3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Food SOW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BASLINE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8h3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Smart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foods tasting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9H4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Textiles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???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154" y="4207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Miss </a:t>
            </a:r>
            <a:r>
              <a:rPr lang="en-GB" dirty="0" smtClean="0"/>
              <a:t>Adcock 14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5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2150"/>
              </p:ext>
            </p:extLst>
          </p:nvPr>
        </p:nvGraphicFramePr>
        <p:xfrm>
          <a:off x="268015" y="411411"/>
          <a:ext cx="11666480" cy="701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8788">
                <a:tc>
                  <a:txBody>
                    <a:bodyPr/>
                    <a:lstStyle/>
                    <a:p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Tuesday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1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8H4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9K3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laptop 2 sets</a:t>
                      </a:r>
                    </a:p>
                    <a:p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Selecting final menu</a:t>
                      </a:r>
                    </a:p>
                    <a:p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Assessment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smart foods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2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S20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Time plan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Skills trail analysis x3-4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MOP UP EXAM PRACTICALS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laptop 2 sets</a:t>
                      </a:r>
                    </a:p>
                    <a:p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Selecting final menu</a:t>
                      </a:r>
                    </a:p>
                    <a:p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8K4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TEXTILES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7H1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Food SOW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BASLINE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064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3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Selecting final menu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9K1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1958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4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S20</a:t>
                      </a: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Skills trail analysis x3-4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Selecting final menu</a:t>
                      </a: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MOP UP EXAM PRACTICALS</a:t>
                      </a:r>
                    </a:p>
                    <a:p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EXAM DAY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  ROOM</a:t>
                      </a: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Time plan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Skills trail analysis x3-4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Mock 4 for higher ability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MOP UP EXAM PRACTICALS</a:t>
                      </a: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ROOM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Selecting final menu</a:t>
                      </a: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Selecting final menu</a:t>
                      </a: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5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Time plan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Skills trail analysis x3-4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Mock 4 for higher ability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MOP UP EXAM PRACTICALS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EXAM 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7K3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Food SOW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BASLINE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8h3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Smart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foods tasting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9H4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154" y="4207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Miss </a:t>
            </a:r>
            <a:r>
              <a:rPr lang="en-GB" dirty="0" smtClean="0"/>
              <a:t>Adcock 21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87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204391"/>
              </p:ext>
            </p:extLst>
          </p:nvPr>
        </p:nvGraphicFramePr>
        <p:xfrm>
          <a:off x="268015" y="411411"/>
          <a:ext cx="11666480" cy="6416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8788">
                <a:tc>
                  <a:txBody>
                    <a:bodyPr/>
                    <a:lstStyle/>
                    <a:p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Monday</a:t>
                      </a:r>
                    </a:p>
                    <a:p>
                      <a:r>
                        <a:rPr lang="en-GB" sz="1050" b="0" u="none" dirty="0" smtClean="0"/>
                        <a:t>Training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Tuesday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1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8H4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9K3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laptop 2 sets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2/3 Analysis and sensory testing </a:t>
                      </a:r>
                    </a:p>
                    <a:p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Assessment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smart foods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2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S20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1 costing and improvements</a:t>
                      </a: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laptop 2 sets</a:t>
                      </a:r>
                    </a:p>
                    <a:p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1 costing and improvements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8K4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TEXTILES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7H1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Food SOW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BASLINE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064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3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2/3 Analysis and sensory testing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9K1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4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S20</a:t>
                      </a: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1 Analysis and sensory testing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  ROOM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1 Analysis and sensory testing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ROOM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1 costing and improvements</a:t>
                      </a: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2/3 Analysis and sensory testing </a:t>
                      </a: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5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1 Analysis and sensory testing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7K3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Food SOW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BASLINE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8h3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Smart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foods tasting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9H4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154" y="4207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Miss </a:t>
            </a:r>
            <a:r>
              <a:rPr lang="en-GB" dirty="0" smtClean="0"/>
              <a:t>Adcock 28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8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908471"/>
              </p:ext>
            </p:extLst>
          </p:nvPr>
        </p:nvGraphicFramePr>
        <p:xfrm>
          <a:off x="268015" y="411411"/>
          <a:ext cx="11666480" cy="634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8788">
                <a:tc>
                  <a:txBody>
                    <a:bodyPr/>
                    <a:lstStyle/>
                    <a:p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Monday</a:t>
                      </a:r>
                    </a:p>
                    <a:p>
                      <a:r>
                        <a:rPr lang="en-GB" sz="1050" b="0" u="none" dirty="0" smtClean="0"/>
                        <a:t>Training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Tuesday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1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8H4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9K3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laptop 2 sets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2/3 Analysis and sensory testing </a:t>
                      </a:r>
                    </a:p>
                    <a:p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Assessment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smart foods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2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S20 </a:t>
                      </a:r>
                    </a:p>
                    <a:p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laptop 2 sets</a:t>
                      </a:r>
                    </a:p>
                    <a:p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8K4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TEXTILES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7H1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Food SOW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BASLINE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064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3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2/3 Analysis and sensory testing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9K1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1958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4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11D 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S20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2/3 costing and improvements</a:t>
                      </a:r>
                    </a:p>
                    <a:p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  ROOM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2/3 costing and improvements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11B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AA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ROOM</a:t>
                      </a:r>
                    </a:p>
                    <a:p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PPA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2/3 Analysis and sensory testing </a:t>
                      </a:r>
                    </a:p>
                    <a:p>
                      <a:endParaRPr lang="en-GB" sz="105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GB" sz="1050" b="0" u="none" dirty="0" smtClean="0"/>
                        <a:t>5</a:t>
                      </a:r>
                      <a:endParaRPr lang="en-GB" sz="105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11A </a:t>
                      </a:r>
                      <a:r>
                        <a:rPr lang="en-GB" sz="1050" b="1" u="none" dirty="0" smtClean="0">
                          <a:solidFill>
                            <a:schemeClr val="tx1"/>
                          </a:solidFill>
                        </a:rPr>
                        <a:t>S19</a:t>
                      </a: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 smtClean="0">
                          <a:solidFill>
                            <a:schemeClr val="tx1"/>
                          </a:solidFill>
                        </a:rPr>
                        <a:t>Dish 2/3 costing and improvements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7K3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Food SOW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BASLINE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smtClean="0">
                          <a:solidFill>
                            <a:schemeClr val="tx1"/>
                          </a:solidFill>
                        </a:rPr>
                        <a:t>8h3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10C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Smart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foods tasting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9H4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CLASS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BACTERIAL GROWTH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154" y="4207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Miss </a:t>
            </a:r>
            <a:r>
              <a:rPr lang="en-GB" dirty="0" smtClean="0"/>
              <a:t>Adcock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baseline="30000" dirty="0"/>
              <a:t>F</a:t>
            </a:r>
            <a:r>
              <a:rPr lang="en-GB" baseline="30000" dirty="0" smtClean="0"/>
              <a:t>ebruary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9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80179</TotalTime>
  <Words>711</Words>
  <Application>Microsoft Office PowerPoint</Application>
  <PresentationFormat>Widescreen</PresentationFormat>
  <Paragraphs>368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Rowan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Adcock K</dc:creator>
  <cp:lastModifiedBy>Turner M</cp:lastModifiedBy>
  <cp:revision>108</cp:revision>
  <cp:lastPrinted>2018-12-12T09:03:58Z</cp:lastPrinted>
  <dcterms:created xsi:type="dcterms:W3CDTF">2018-09-03T10:56:37Z</dcterms:created>
  <dcterms:modified xsi:type="dcterms:W3CDTF">2019-01-17T00:27:09Z</dcterms:modified>
</cp:coreProperties>
</file>